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1" r:id="rId3"/>
    <p:sldId id="257" r:id="rId4"/>
    <p:sldId id="266" r:id="rId5"/>
    <p:sldId id="267" r:id="rId6"/>
    <p:sldId id="268" r:id="rId7"/>
    <p:sldId id="270" r:id="rId8"/>
    <p:sldId id="272" r:id="rId9"/>
    <p:sldId id="273" r:id="rId10"/>
    <p:sldId id="274" r:id="rId11"/>
    <p:sldId id="276" r:id="rId12"/>
    <p:sldId id="278" r:id="rId13"/>
    <p:sldId id="279" r:id="rId14"/>
    <p:sldId id="280" r:id="rId15"/>
    <p:sldId id="282" r:id="rId16"/>
    <p:sldId id="316" r:id="rId17"/>
    <p:sldId id="317" r:id="rId18"/>
    <p:sldId id="318" r:id="rId19"/>
    <p:sldId id="258" r:id="rId20"/>
    <p:sldId id="315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63B"/>
    <a:srgbClr val="2DE115"/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ED849-33F4-4F15-B74C-18E5DCC898C5}" type="doc">
      <dgm:prSet loTypeId="urn:microsoft.com/office/officeart/2005/8/layout/process2" loCatId="process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F5FA2999-77A7-4E34-A6F6-1C6D42C0D373}">
      <dgm:prSet phldrT="[Szöveg]" custT="1"/>
      <dgm:spPr>
        <a:xfrm>
          <a:off x="3088283" y="795981"/>
          <a:ext cx="1425652" cy="53022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water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falls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onto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teaspoons</a:t>
          </a:r>
          <a:endParaRPr lang="hu-HU" sz="2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57BEE54-070B-43AF-95E8-A99FAC031A79}" type="parTrans" cxnId="{CDF24D79-2B82-4960-A2A6-8DB55C98F0A0}">
      <dgm:prSet/>
      <dgm:spPr/>
      <dgm:t>
        <a:bodyPr/>
        <a:lstStyle/>
        <a:p>
          <a:endParaRPr lang="hu-H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5359D-59BA-46C4-A434-46000325DCE8}" type="sibTrans" cxnId="{CDF24D79-2B82-4960-A2A6-8DB55C98F0A0}">
      <dgm:prSet custT="1"/>
      <dgm:spPr>
        <a:xfrm rot="5400000">
          <a:off x="3701693" y="1339459"/>
          <a:ext cx="198833" cy="23860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pPr>
            <a:buNone/>
          </a:pPr>
          <a:endParaRPr lang="hu-HU" sz="2800" b="1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53EE810-2749-4D49-9574-50AE9E2BE4DD}">
      <dgm:prSet custT="1"/>
      <dgm:spPr>
        <a:xfrm>
          <a:off x="3088283" y="1591314"/>
          <a:ext cx="1425652" cy="53022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hu-HU" sz="2800" b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wheel starts to turning</a:t>
          </a:r>
        </a:p>
      </dgm:t>
    </dgm:pt>
    <dgm:pt modelId="{966C88FD-0A45-4045-90E5-E898E12AED24}" type="parTrans" cxnId="{A7868FE8-2043-4F7E-9058-E62E4BF109C8}">
      <dgm:prSet/>
      <dgm:spPr/>
      <dgm:t>
        <a:bodyPr/>
        <a:lstStyle/>
        <a:p>
          <a:endParaRPr lang="hu-H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CB565-89F0-4548-A5C0-00465733E2DD}" type="sibTrans" cxnId="{A7868FE8-2043-4F7E-9058-E62E4BF109C8}">
      <dgm:prSet custT="1"/>
      <dgm:spPr>
        <a:xfrm rot="5400000">
          <a:off x="3701693" y="2134793"/>
          <a:ext cx="198833" cy="23860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pPr>
            <a:buNone/>
          </a:pPr>
          <a:endParaRPr lang="hu-HU" sz="2800" b="1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83630DB-F5BA-42DF-91F8-53D9CA137C96}">
      <dgm:prSet custT="1"/>
      <dgm:spPr>
        <a:xfrm>
          <a:off x="3088283" y="3181982"/>
          <a:ext cx="1425652" cy="53022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hu-HU" sz="2800" b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generator generates electricity</a:t>
          </a:r>
        </a:p>
      </dgm:t>
    </dgm:pt>
    <dgm:pt modelId="{7012C946-F3EB-4B2B-A966-F3A3635FF122}" type="parTrans" cxnId="{103E7BA1-C275-4CB7-9687-C64A210B8236}">
      <dgm:prSet/>
      <dgm:spPr/>
      <dgm:t>
        <a:bodyPr/>
        <a:lstStyle/>
        <a:p>
          <a:endParaRPr lang="hu-H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853F6-4BB2-4ED7-A061-2F8C2F1DB62A}" type="sibTrans" cxnId="{103E7BA1-C275-4CB7-9687-C64A210B8236}">
      <dgm:prSet custT="1"/>
      <dgm:spPr>
        <a:xfrm rot="5400000">
          <a:off x="3701693" y="3725460"/>
          <a:ext cx="198833" cy="23860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pPr>
            <a:buNone/>
          </a:pPr>
          <a:endParaRPr lang="hu-HU" sz="2800" b="1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7554D94-2050-4482-B98B-C875F0F1B169}">
      <dgm:prSet custT="1"/>
      <dgm:spPr>
        <a:xfrm>
          <a:off x="3088283" y="3977316"/>
          <a:ext cx="1425652" cy="53022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crocodile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clip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leads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current</a:t>
          </a:r>
          <a:endParaRPr lang="hu-HU" sz="2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5C3A8E1-6581-4B8A-B675-764B5D0442DB}" type="parTrans" cxnId="{05ECBFA4-ED33-453D-BD16-3F9E162173E9}">
      <dgm:prSet/>
      <dgm:spPr/>
      <dgm:t>
        <a:bodyPr/>
        <a:lstStyle/>
        <a:p>
          <a:endParaRPr lang="hu-H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44339-F36C-4955-AB67-4F30A145193A}" type="sibTrans" cxnId="{05ECBFA4-ED33-453D-BD16-3F9E162173E9}">
      <dgm:prSet custT="1"/>
      <dgm:spPr>
        <a:xfrm rot="5400000">
          <a:off x="3701693" y="4520794"/>
          <a:ext cx="198833" cy="23860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pPr>
            <a:buNone/>
          </a:pPr>
          <a:endParaRPr lang="hu-HU" sz="2800" b="1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C5E84A7-C337-48AB-8AEF-ED2F8CECA05E}">
      <dgm:prSet custT="1"/>
      <dgm:spPr>
        <a:xfrm>
          <a:off x="3088283" y="4772650"/>
          <a:ext cx="1425652" cy="53022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>
            <a:buNone/>
          </a:pP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Led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diode</a:t>
          </a:r>
          <a:r>
            <a:rPr lang="hu-HU" sz="2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is </a:t>
          </a:r>
          <a:r>
            <a:rPr lang="hu-HU" sz="2800" b="1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lighting</a:t>
          </a:r>
          <a:endParaRPr lang="hu-HU" sz="2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A31EF11-4D0B-4523-AEC3-AA385DA284A5}" type="parTrans" cxnId="{8C3C33F0-261B-4A00-A1C5-21E0F2CE8F26}">
      <dgm:prSet/>
      <dgm:spPr/>
      <dgm:t>
        <a:bodyPr/>
        <a:lstStyle/>
        <a:p>
          <a:endParaRPr lang="hu-H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D210D-817D-4D9B-97E2-C01A9D3DD121}" type="sibTrans" cxnId="{8C3C33F0-261B-4A00-A1C5-21E0F2CE8F26}">
      <dgm:prSet/>
      <dgm:spPr/>
      <dgm:t>
        <a:bodyPr/>
        <a:lstStyle/>
        <a:p>
          <a:endParaRPr lang="hu-H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9DC61-D1E7-4EDD-8123-DBA4EAAA51C4}" type="pres">
      <dgm:prSet presAssocID="{AEFED849-33F4-4F15-B74C-18E5DCC898C5}" presName="linearFlow" presStyleCnt="0">
        <dgm:presLayoutVars>
          <dgm:resizeHandles val="exact"/>
        </dgm:presLayoutVars>
      </dgm:prSet>
      <dgm:spPr/>
    </dgm:pt>
    <dgm:pt modelId="{72F55345-01D9-41FF-B171-0B59DD1F2FA6}" type="pres">
      <dgm:prSet presAssocID="{F5FA2999-77A7-4E34-A6F6-1C6D42C0D373}" presName="node" presStyleLbl="node1" presStyleIdx="0" presStyleCnt="5">
        <dgm:presLayoutVars>
          <dgm:bulletEnabled val="1"/>
        </dgm:presLayoutVars>
      </dgm:prSet>
      <dgm:spPr/>
    </dgm:pt>
    <dgm:pt modelId="{692CF113-6F02-4259-BAEB-2EF77AE1F7F5}" type="pres">
      <dgm:prSet presAssocID="{7C55359D-59BA-46C4-A434-46000325DCE8}" presName="sibTrans" presStyleLbl="sibTrans2D1" presStyleIdx="0" presStyleCnt="4"/>
      <dgm:spPr/>
    </dgm:pt>
    <dgm:pt modelId="{EF64D867-787F-4D48-9080-F3519EF0FB4B}" type="pres">
      <dgm:prSet presAssocID="{7C55359D-59BA-46C4-A434-46000325DCE8}" presName="connectorText" presStyleLbl="sibTrans2D1" presStyleIdx="0" presStyleCnt="4"/>
      <dgm:spPr/>
    </dgm:pt>
    <dgm:pt modelId="{39A00265-1097-47FD-BF7B-321E282D991B}" type="pres">
      <dgm:prSet presAssocID="{453EE810-2749-4D49-9574-50AE9E2BE4DD}" presName="node" presStyleLbl="node1" presStyleIdx="1" presStyleCnt="5">
        <dgm:presLayoutVars>
          <dgm:bulletEnabled val="1"/>
        </dgm:presLayoutVars>
      </dgm:prSet>
      <dgm:spPr/>
    </dgm:pt>
    <dgm:pt modelId="{411C40A7-1CFE-48EE-A9B9-0EF5A0B3AC2D}" type="pres">
      <dgm:prSet presAssocID="{4D3CB565-89F0-4548-A5C0-00465733E2DD}" presName="sibTrans" presStyleLbl="sibTrans2D1" presStyleIdx="1" presStyleCnt="4"/>
      <dgm:spPr/>
    </dgm:pt>
    <dgm:pt modelId="{D3BAEFD5-BAE0-4875-BD01-B3C0A5AB5664}" type="pres">
      <dgm:prSet presAssocID="{4D3CB565-89F0-4548-A5C0-00465733E2DD}" presName="connectorText" presStyleLbl="sibTrans2D1" presStyleIdx="1" presStyleCnt="4"/>
      <dgm:spPr/>
    </dgm:pt>
    <dgm:pt modelId="{46444907-CC0E-4FCD-8FBB-AC55AEDE91D2}" type="pres">
      <dgm:prSet presAssocID="{383630DB-F5BA-42DF-91F8-53D9CA137C96}" presName="node" presStyleLbl="node1" presStyleIdx="2" presStyleCnt="5">
        <dgm:presLayoutVars>
          <dgm:bulletEnabled val="1"/>
        </dgm:presLayoutVars>
      </dgm:prSet>
      <dgm:spPr/>
    </dgm:pt>
    <dgm:pt modelId="{821003C0-D2CC-40A2-87DA-EF56DA390E72}" type="pres">
      <dgm:prSet presAssocID="{C63853F6-4BB2-4ED7-A061-2F8C2F1DB62A}" presName="sibTrans" presStyleLbl="sibTrans2D1" presStyleIdx="2" presStyleCnt="4"/>
      <dgm:spPr/>
    </dgm:pt>
    <dgm:pt modelId="{1F0AFF60-ABE8-452A-9E30-0D8E693E56A8}" type="pres">
      <dgm:prSet presAssocID="{C63853F6-4BB2-4ED7-A061-2F8C2F1DB62A}" presName="connectorText" presStyleLbl="sibTrans2D1" presStyleIdx="2" presStyleCnt="4"/>
      <dgm:spPr/>
    </dgm:pt>
    <dgm:pt modelId="{F3F97487-C671-48B1-B7F1-1E88D1586342}" type="pres">
      <dgm:prSet presAssocID="{37554D94-2050-4482-B98B-C875F0F1B169}" presName="node" presStyleLbl="node1" presStyleIdx="3" presStyleCnt="5">
        <dgm:presLayoutVars>
          <dgm:bulletEnabled val="1"/>
        </dgm:presLayoutVars>
      </dgm:prSet>
      <dgm:spPr/>
    </dgm:pt>
    <dgm:pt modelId="{0162A1F0-0667-4886-9565-E3261047DDF1}" type="pres">
      <dgm:prSet presAssocID="{C8044339-F36C-4955-AB67-4F30A145193A}" presName="sibTrans" presStyleLbl="sibTrans2D1" presStyleIdx="3" presStyleCnt="4"/>
      <dgm:spPr/>
    </dgm:pt>
    <dgm:pt modelId="{F0B78F24-0DE9-49BC-A19C-226B15902823}" type="pres">
      <dgm:prSet presAssocID="{C8044339-F36C-4955-AB67-4F30A145193A}" presName="connectorText" presStyleLbl="sibTrans2D1" presStyleIdx="3" presStyleCnt="4"/>
      <dgm:spPr/>
    </dgm:pt>
    <dgm:pt modelId="{CE34A2C1-34C1-4286-B4BD-49FD7CB5581A}" type="pres">
      <dgm:prSet presAssocID="{6C5E84A7-C337-48AB-8AEF-ED2F8CECA05E}" presName="node" presStyleLbl="node1" presStyleIdx="4" presStyleCnt="5">
        <dgm:presLayoutVars>
          <dgm:bulletEnabled val="1"/>
        </dgm:presLayoutVars>
      </dgm:prSet>
      <dgm:spPr/>
    </dgm:pt>
  </dgm:ptLst>
  <dgm:cxnLst>
    <dgm:cxn modelId="{4A516602-CBB9-4BF2-85A2-B7221E443864}" type="presOf" srcId="{C8044339-F36C-4955-AB67-4F30A145193A}" destId="{0162A1F0-0667-4886-9565-E3261047DDF1}" srcOrd="0" destOrd="0" presId="urn:microsoft.com/office/officeart/2005/8/layout/process2"/>
    <dgm:cxn modelId="{E68FF4FE-2911-4500-810C-645D5C39C2EA}" type="presOf" srcId="{453EE810-2749-4D49-9574-50AE9E2BE4DD}" destId="{39A00265-1097-47FD-BF7B-321E282D991B}" srcOrd="0" destOrd="0" presId="urn:microsoft.com/office/officeart/2005/8/layout/process2"/>
    <dgm:cxn modelId="{A7868FE8-2043-4F7E-9058-E62E4BF109C8}" srcId="{AEFED849-33F4-4F15-B74C-18E5DCC898C5}" destId="{453EE810-2749-4D49-9574-50AE9E2BE4DD}" srcOrd="1" destOrd="0" parTransId="{966C88FD-0A45-4045-90E5-E898E12AED24}" sibTransId="{4D3CB565-89F0-4548-A5C0-00465733E2DD}"/>
    <dgm:cxn modelId="{BB34942D-B774-4187-85AC-55412B6CCEDA}" type="presOf" srcId="{7C55359D-59BA-46C4-A434-46000325DCE8}" destId="{692CF113-6F02-4259-BAEB-2EF77AE1F7F5}" srcOrd="0" destOrd="0" presId="urn:microsoft.com/office/officeart/2005/8/layout/process2"/>
    <dgm:cxn modelId="{FADAEA10-7312-405A-B6DE-F4BE9E3C9D5E}" type="presOf" srcId="{C8044339-F36C-4955-AB67-4F30A145193A}" destId="{F0B78F24-0DE9-49BC-A19C-226B15902823}" srcOrd="1" destOrd="0" presId="urn:microsoft.com/office/officeart/2005/8/layout/process2"/>
    <dgm:cxn modelId="{981C38C4-23F6-4B6C-A31E-0A54AB52DA3C}" type="presOf" srcId="{4D3CB565-89F0-4548-A5C0-00465733E2DD}" destId="{411C40A7-1CFE-48EE-A9B9-0EF5A0B3AC2D}" srcOrd="0" destOrd="0" presId="urn:microsoft.com/office/officeart/2005/8/layout/process2"/>
    <dgm:cxn modelId="{C7FA6C04-942B-4C73-9182-A863A3C47F07}" type="presOf" srcId="{7C55359D-59BA-46C4-A434-46000325DCE8}" destId="{EF64D867-787F-4D48-9080-F3519EF0FB4B}" srcOrd="1" destOrd="0" presId="urn:microsoft.com/office/officeart/2005/8/layout/process2"/>
    <dgm:cxn modelId="{3BF8BD8A-2BDF-4D89-9F43-407E06862C3A}" type="presOf" srcId="{6C5E84A7-C337-48AB-8AEF-ED2F8CECA05E}" destId="{CE34A2C1-34C1-4286-B4BD-49FD7CB5581A}" srcOrd="0" destOrd="0" presId="urn:microsoft.com/office/officeart/2005/8/layout/process2"/>
    <dgm:cxn modelId="{57C6685C-643B-4614-9308-FE5F4CC46CB5}" type="presOf" srcId="{AEFED849-33F4-4F15-B74C-18E5DCC898C5}" destId="{4B79DC61-D1E7-4EDD-8123-DBA4EAAA51C4}" srcOrd="0" destOrd="0" presId="urn:microsoft.com/office/officeart/2005/8/layout/process2"/>
    <dgm:cxn modelId="{FA9CFF69-51B0-444B-9FD0-2AB2BF56C121}" type="presOf" srcId="{383630DB-F5BA-42DF-91F8-53D9CA137C96}" destId="{46444907-CC0E-4FCD-8FBB-AC55AEDE91D2}" srcOrd="0" destOrd="0" presId="urn:microsoft.com/office/officeart/2005/8/layout/process2"/>
    <dgm:cxn modelId="{CDF24D79-2B82-4960-A2A6-8DB55C98F0A0}" srcId="{AEFED849-33F4-4F15-B74C-18E5DCC898C5}" destId="{F5FA2999-77A7-4E34-A6F6-1C6D42C0D373}" srcOrd="0" destOrd="0" parTransId="{A57BEE54-070B-43AF-95E8-A99FAC031A79}" sibTransId="{7C55359D-59BA-46C4-A434-46000325DCE8}"/>
    <dgm:cxn modelId="{8C3C33F0-261B-4A00-A1C5-21E0F2CE8F26}" srcId="{AEFED849-33F4-4F15-B74C-18E5DCC898C5}" destId="{6C5E84A7-C337-48AB-8AEF-ED2F8CECA05E}" srcOrd="4" destOrd="0" parTransId="{0A31EF11-4D0B-4523-AEC3-AA385DA284A5}" sibTransId="{959D210D-817D-4D9B-97E2-C01A9D3DD121}"/>
    <dgm:cxn modelId="{01B5DEEB-A3F3-4B8C-A199-34E780CAC77A}" type="presOf" srcId="{F5FA2999-77A7-4E34-A6F6-1C6D42C0D373}" destId="{72F55345-01D9-41FF-B171-0B59DD1F2FA6}" srcOrd="0" destOrd="0" presId="urn:microsoft.com/office/officeart/2005/8/layout/process2"/>
    <dgm:cxn modelId="{103E7BA1-C275-4CB7-9687-C64A210B8236}" srcId="{AEFED849-33F4-4F15-B74C-18E5DCC898C5}" destId="{383630DB-F5BA-42DF-91F8-53D9CA137C96}" srcOrd="2" destOrd="0" parTransId="{7012C946-F3EB-4B2B-A966-F3A3635FF122}" sibTransId="{C63853F6-4BB2-4ED7-A061-2F8C2F1DB62A}"/>
    <dgm:cxn modelId="{BBDDEE5C-E44E-4EB7-82A5-E4D7E8B06C32}" type="presOf" srcId="{C63853F6-4BB2-4ED7-A061-2F8C2F1DB62A}" destId="{1F0AFF60-ABE8-452A-9E30-0D8E693E56A8}" srcOrd="1" destOrd="0" presId="urn:microsoft.com/office/officeart/2005/8/layout/process2"/>
    <dgm:cxn modelId="{94B6039D-9CE8-4964-A14F-0B0DD07F10F0}" type="presOf" srcId="{4D3CB565-89F0-4548-A5C0-00465733E2DD}" destId="{D3BAEFD5-BAE0-4875-BD01-B3C0A5AB5664}" srcOrd="1" destOrd="0" presId="urn:microsoft.com/office/officeart/2005/8/layout/process2"/>
    <dgm:cxn modelId="{8498550C-31BB-4DF3-AD75-F14D5F94C6DF}" type="presOf" srcId="{37554D94-2050-4482-B98B-C875F0F1B169}" destId="{F3F97487-C671-48B1-B7F1-1E88D1586342}" srcOrd="0" destOrd="0" presId="urn:microsoft.com/office/officeart/2005/8/layout/process2"/>
    <dgm:cxn modelId="{8E1317C8-EA64-4FEB-BB20-6C581F8A7462}" type="presOf" srcId="{C63853F6-4BB2-4ED7-A061-2F8C2F1DB62A}" destId="{821003C0-D2CC-40A2-87DA-EF56DA390E72}" srcOrd="0" destOrd="0" presId="urn:microsoft.com/office/officeart/2005/8/layout/process2"/>
    <dgm:cxn modelId="{05ECBFA4-ED33-453D-BD16-3F9E162173E9}" srcId="{AEFED849-33F4-4F15-B74C-18E5DCC898C5}" destId="{37554D94-2050-4482-B98B-C875F0F1B169}" srcOrd="3" destOrd="0" parTransId="{C5C3A8E1-6581-4B8A-B675-764B5D0442DB}" sibTransId="{C8044339-F36C-4955-AB67-4F30A145193A}"/>
    <dgm:cxn modelId="{77FACE52-8299-4C78-9551-0CEA66463BF0}" type="presParOf" srcId="{4B79DC61-D1E7-4EDD-8123-DBA4EAAA51C4}" destId="{72F55345-01D9-41FF-B171-0B59DD1F2FA6}" srcOrd="0" destOrd="0" presId="urn:microsoft.com/office/officeart/2005/8/layout/process2"/>
    <dgm:cxn modelId="{45A87182-0E2F-43BB-BF34-91AEDDECB813}" type="presParOf" srcId="{4B79DC61-D1E7-4EDD-8123-DBA4EAAA51C4}" destId="{692CF113-6F02-4259-BAEB-2EF77AE1F7F5}" srcOrd="1" destOrd="0" presId="urn:microsoft.com/office/officeart/2005/8/layout/process2"/>
    <dgm:cxn modelId="{2B6D2243-8457-44B8-B8F1-8E1D9B06DE71}" type="presParOf" srcId="{692CF113-6F02-4259-BAEB-2EF77AE1F7F5}" destId="{EF64D867-787F-4D48-9080-F3519EF0FB4B}" srcOrd="0" destOrd="0" presId="urn:microsoft.com/office/officeart/2005/8/layout/process2"/>
    <dgm:cxn modelId="{E861F77D-AC92-4A89-A2CF-D2CA699702A1}" type="presParOf" srcId="{4B79DC61-D1E7-4EDD-8123-DBA4EAAA51C4}" destId="{39A00265-1097-47FD-BF7B-321E282D991B}" srcOrd="2" destOrd="0" presId="urn:microsoft.com/office/officeart/2005/8/layout/process2"/>
    <dgm:cxn modelId="{0893CB04-F76C-46B8-95C5-71CBE57B0CDC}" type="presParOf" srcId="{4B79DC61-D1E7-4EDD-8123-DBA4EAAA51C4}" destId="{411C40A7-1CFE-48EE-A9B9-0EF5A0B3AC2D}" srcOrd="3" destOrd="0" presId="urn:microsoft.com/office/officeart/2005/8/layout/process2"/>
    <dgm:cxn modelId="{A3026955-26AE-4504-9555-515C14E4B849}" type="presParOf" srcId="{411C40A7-1CFE-48EE-A9B9-0EF5A0B3AC2D}" destId="{D3BAEFD5-BAE0-4875-BD01-B3C0A5AB5664}" srcOrd="0" destOrd="0" presId="urn:microsoft.com/office/officeart/2005/8/layout/process2"/>
    <dgm:cxn modelId="{7FD4D545-5948-4A7C-B30B-6CA36C974E0E}" type="presParOf" srcId="{4B79DC61-D1E7-4EDD-8123-DBA4EAAA51C4}" destId="{46444907-CC0E-4FCD-8FBB-AC55AEDE91D2}" srcOrd="4" destOrd="0" presId="urn:microsoft.com/office/officeart/2005/8/layout/process2"/>
    <dgm:cxn modelId="{AC17C96C-203D-4FCB-BB48-11D0F2D19670}" type="presParOf" srcId="{4B79DC61-D1E7-4EDD-8123-DBA4EAAA51C4}" destId="{821003C0-D2CC-40A2-87DA-EF56DA390E72}" srcOrd="5" destOrd="0" presId="urn:microsoft.com/office/officeart/2005/8/layout/process2"/>
    <dgm:cxn modelId="{AB4E4E2A-0B36-4AFE-B34B-DFAD8D12E1FE}" type="presParOf" srcId="{821003C0-D2CC-40A2-87DA-EF56DA390E72}" destId="{1F0AFF60-ABE8-452A-9E30-0D8E693E56A8}" srcOrd="0" destOrd="0" presId="urn:microsoft.com/office/officeart/2005/8/layout/process2"/>
    <dgm:cxn modelId="{5365C3F5-39EA-4752-9915-5134222030BF}" type="presParOf" srcId="{4B79DC61-D1E7-4EDD-8123-DBA4EAAA51C4}" destId="{F3F97487-C671-48B1-B7F1-1E88D1586342}" srcOrd="6" destOrd="0" presId="urn:microsoft.com/office/officeart/2005/8/layout/process2"/>
    <dgm:cxn modelId="{E9F06FC4-3BA4-40A9-AEB3-03C90623683D}" type="presParOf" srcId="{4B79DC61-D1E7-4EDD-8123-DBA4EAAA51C4}" destId="{0162A1F0-0667-4886-9565-E3261047DDF1}" srcOrd="7" destOrd="0" presId="urn:microsoft.com/office/officeart/2005/8/layout/process2"/>
    <dgm:cxn modelId="{86D5D957-6B12-41E9-B313-56B01F0BFBFD}" type="presParOf" srcId="{0162A1F0-0667-4886-9565-E3261047DDF1}" destId="{F0B78F24-0DE9-49BC-A19C-226B15902823}" srcOrd="0" destOrd="0" presId="urn:microsoft.com/office/officeart/2005/8/layout/process2"/>
    <dgm:cxn modelId="{3B9975FE-9A6E-4FCC-A733-BC3300469AEE}" type="presParOf" srcId="{4B79DC61-D1E7-4EDD-8123-DBA4EAAA51C4}" destId="{CE34A2C1-34C1-4286-B4BD-49FD7CB5581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26CF1-6B89-4A8A-90B5-1F5C25FA5D9B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4B6193DF-0E41-4CA1-A4F1-80799EE28B2E}">
      <dgm:prSet phldrT="[Szöveg]" custT="1"/>
      <dgm:spPr>
        <a:xfrm>
          <a:off x="3934" y="505415"/>
          <a:ext cx="807174" cy="807174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2400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Turn</a:t>
          </a:r>
          <a:r>
            <a:rPr lang="hu-HU" sz="24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on</a:t>
          </a:r>
          <a:r>
            <a:rPr lang="hu-HU" sz="24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hair</a:t>
          </a:r>
          <a:r>
            <a:rPr lang="hu-HU" sz="24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dryer</a:t>
          </a:r>
          <a:endParaRPr lang="hu-HU" sz="24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0FAC65A-9F02-4182-BE98-6A9EB89C2EA0}" type="parTrans" cxnId="{7ADFE4DC-2A35-465E-8A11-E2E1B69166E2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72576-F1D1-40BE-915A-4B188411E1EE}" type="sibTrans" cxnId="{7ADFE4DC-2A35-465E-8A11-E2E1B69166E2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58639-2C5C-4FB2-BCBC-FFFAA2E225EB}">
      <dgm:prSet phldrT="[Szöveg]" custT="1"/>
      <dgm:spPr>
        <a:xfrm>
          <a:off x="288019" y="161230"/>
          <a:ext cx="1853352" cy="1495543"/>
        </a:xfrm>
        <a:prstGeom prst="rightArrow">
          <a:avLst>
            <a:gd name="adj1" fmla="val 70000"/>
            <a:gd name="adj2" fmla="val 5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wind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reaches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turbine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and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turbine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starts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turning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gm:t>
    </dgm:pt>
    <dgm:pt modelId="{08FAC9FA-9F76-4CA6-9692-BB79E42DA028}" type="parTrans" cxnId="{1E4A56B2-8D15-4440-A852-3D5C649164A1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AB069-9570-496D-B47B-9A1794C6247F}" type="sibTrans" cxnId="{1E4A56B2-8D15-4440-A852-3D5C649164A1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90739-0B2B-4006-992F-73C2AC4C4D33}">
      <dgm:prSet phldrT="[Szöveg]" custT="1"/>
      <dgm:spPr>
        <a:xfrm>
          <a:off x="2242268" y="505415"/>
          <a:ext cx="807174" cy="80717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2400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Generator</a:t>
          </a:r>
          <a:endParaRPr lang="hu-HU" sz="24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C14558A-BEBF-41EF-95D3-FD93D7035B8C}" type="parTrans" cxnId="{C7A503F5-25BA-4DC1-8522-3F9865E64B29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B4FBE-F60F-44A1-8B88-8EDA84C853B3}" type="sibTrans" cxnId="{C7A503F5-25BA-4DC1-8522-3F9865E64B29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9106D-7A81-4D20-A200-DBD678140EAB}">
      <dgm:prSet phldrT="[Szöveg]" custT="1"/>
      <dgm:spPr>
        <a:xfrm>
          <a:off x="2551189" y="74191"/>
          <a:ext cx="1803678" cy="1669622"/>
        </a:xfrm>
        <a:prstGeom prst="rightArrow">
          <a:avLst>
            <a:gd name="adj1" fmla="val 70000"/>
            <a:gd name="adj2" fmla="val 50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generates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electricity</a:t>
          </a:r>
          <a:endParaRPr lang="hu-H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8689D28-6F10-42AF-9E63-EA4F1042304C}" type="parTrans" cxnId="{82BA8D79-88FB-48CC-8589-B69242940A6C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0B87A-4091-4631-AEC3-EABDCF99C8E8}" type="sibTrans" cxnId="{82BA8D79-88FB-48CC-8589-B69242940A6C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9726C-461E-474A-ADAB-8A925AFCFDAA}">
      <dgm:prSet phldrT="[Szöveg]" custT="1"/>
      <dgm:spPr>
        <a:xfrm>
          <a:off x="4455765" y="505415"/>
          <a:ext cx="807174" cy="80717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2400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Led diode</a:t>
          </a:r>
        </a:p>
      </dgm:t>
    </dgm:pt>
    <dgm:pt modelId="{7FC04701-C9C9-421A-A1EC-352EF2801576}" type="parTrans" cxnId="{F5A6F9B1-26B8-49DE-A56B-E5E55F99844F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0F652-77D1-4A0C-B880-43248446EBB7}" type="sibTrans" cxnId="{F5A6F9B1-26B8-49DE-A56B-E5E55F99844F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01E37-783E-44FC-BBD1-8EF9CBD9CC47}">
      <dgm:prSet phldrT="[Szöveg]" custT="1"/>
      <dgm:spPr>
        <a:xfrm>
          <a:off x="4859352" y="203430"/>
          <a:ext cx="1614348" cy="1411143"/>
        </a:xfrm>
        <a:prstGeom prst="rightArrow">
          <a:avLst>
            <a:gd name="adj1" fmla="val 70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Font typeface="+mj-lt"/>
            <a:buAutoNum type="arabicPeriod"/>
          </a:pP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Led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diode</a:t>
          </a:r>
          <a:r>
            <a:rPr lang="hu-H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is </a:t>
          </a:r>
          <a:r>
            <a:rPr lang="hu-HU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lighting</a:t>
          </a:r>
          <a:endParaRPr lang="hu-H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29AE7D5-F3F9-45C8-8F6A-EAA88DBD4898}" type="parTrans" cxnId="{E74FF4F8-35DB-4402-BA25-C1EAFD1816A9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8AC4A-3741-43C9-93D6-DBBF1F7A4F5F}" type="sibTrans" cxnId="{E74FF4F8-35DB-4402-BA25-C1EAFD1816A9}">
      <dgm:prSet/>
      <dgm:spPr/>
      <dgm:t>
        <a:bodyPr/>
        <a:lstStyle/>
        <a:p>
          <a:endParaRPr lang="hu-H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15C92-B871-446A-89D5-8C0F4E47C244}" type="pres">
      <dgm:prSet presAssocID="{C9626CF1-6B89-4A8A-90B5-1F5C25FA5D9B}" presName="theList" presStyleCnt="0">
        <dgm:presLayoutVars>
          <dgm:dir/>
          <dgm:animLvl val="lvl"/>
          <dgm:resizeHandles val="exact"/>
        </dgm:presLayoutVars>
      </dgm:prSet>
      <dgm:spPr/>
    </dgm:pt>
    <dgm:pt modelId="{45963BEA-E8CC-4DDF-B686-F73444CABD4B}" type="pres">
      <dgm:prSet presAssocID="{4B6193DF-0E41-4CA1-A4F1-80799EE28B2E}" presName="compNode" presStyleCnt="0"/>
      <dgm:spPr/>
    </dgm:pt>
    <dgm:pt modelId="{F893BE80-949A-47BF-A60B-7BBD092BA422}" type="pres">
      <dgm:prSet presAssocID="{4B6193DF-0E41-4CA1-A4F1-80799EE28B2E}" presName="noGeometry" presStyleCnt="0"/>
      <dgm:spPr/>
    </dgm:pt>
    <dgm:pt modelId="{1A51859B-A762-4773-ACF5-62E25738BCB7}" type="pres">
      <dgm:prSet presAssocID="{4B6193DF-0E41-4CA1-A4F1-80799EE28B2E}" presName="childTextVisible" presStyleLbl="bgAccFollowNode1" presStyleIdx="0" presStyleCnt="3" custScaleX="114805" custScaleY="105981">
        <dgm:presLayoutVars>
          <dgm:bulletEnabled val="1"/>
        </dgm:presLayoutVars>
      </dgm:prSet>
      <dgm:spPr/>
    </dgm:pt>
    <dgm:pt modelId="{B7735629-B3BF-41B3-9856-2B442592C24E}" type="pres">
      <dgm:prSet presAssocID="{4B6193DF-0E41-4CA1-A4F1-80799EE28B2E}" presName="childTextHidden" presStyleLbl="bgAccFollowNode1" presStyleIdx="0" presStyleCnt="3"/>
      <dgm:spPr/>
    </dgm:pt>
    <dgm:pt modelId="{A40A86A6-4CE1-4FDD-9D18-3A53DDBE2433}" type="pres">
      <dgm:prSet presAssocID="{4B6193DF-0E41-4CA1-A4F1-80799EE28B2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1AABAB3-C498-4ED0-BE89-6B4B9EFB373F}" type="pres">
      <dgm:prSet presAssocID="{4B6193DF-0E41-4CA1-A4F1-80799EE28B2E}" presName="aSpace" presStyleCnt="0"/>
      <dgm:spPr/>
    </dgm:pt>
    <dgm:pt modelId="{38142D3F-DB4F-45A6-BC65-D3E5257CB3E0}" type="pres">
      <dgm:prSet presAssocID="{E0F90739-0B2B-4006-992F-73C2AC4C4D33}" presName="compNode" presStyleCnt="0"/>
      <dgm:spPr/>
    </dgm:pt>
    <dgm:pt modelId="{91DA2546-04C8-4390-81A9-D23A26CD60B2}" type="pres">
      <dgm:prSet presAssocID="{E0F90739-0B2B-4006-992F-73C2AC4C4D33}" presName="noGeometry" presStyleCnt="0"/>
      <dgm:spPr/>
    </dgm:pt>
    <dgm:pt modelId="{99F9AAFF-0F19-4746-8071-2ACB040A46E4}" type="pres">
      <dgm:prSet presAssocID="{E0F90739-0B2B-4006-992F-73C2AC4C4D33}" presName="childTextVisible" presStyleLbl="bgAccFollowNode1" presStyleIdx="1" presStyleCnt="3" custScaleX="111728" custScaleY="118317">
        <dgm:presLayoutVars>
          <dgm:bulletEnabled val="1"/>
        </dgm:presLayoutVars>
      </dgm:prSet>
      <dgm:spPr/>
    </dgm:pt>
    <dgm:pt modelId="{C84BF8A7-E3AA-4E1F-8B46-02BCB414DD1C}" type="pres">
      <dgm:prSet presAssocID="{E0F90739-0B2B-4006-992F-73C2AC4C4D33}" presName="childTextHidden" presStyleLbl="bgAccFollowNode1" presStyleIdx="1" presStyleCnt="3"/>
      <dgm:spPr/>
    </dgm:pt>
    <dgm:pt modelId="{1021AF3B-CA01-4EB1-8741-DE6514800F53}" type="pres">
      <dgm:prSet presAssocID="{E0F90739-0B2B-4006-992F-73C2AC4C4D3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024AAD3-BBA1-43B0-B99B-AFAF2EB4EE09}" type="pres">
      <dgm:prSet presAssocID="{E0F90739-0B2B-4006-992F-73C2AC4C4D33}" presName="aSpace" presStyleCnt="0"/>
      <dgm:spPr/>
    </dgm:pt>
    <dgm:pt modelId="{E363601E-FA04-43DF-9A54-6BB8A9D1DE04}" type="pres">
      <dgm:prSet presAssocID="{9199726C-461E-474A-ADAB-8A925AFCFDAA}" presName="compNode" presStyleCnt="0"/>
      <dgm:spPr/>
    </dgm:pt>
    <dgm:pt modelId="{855B2C69-E6DE-4596-BBB6-1960732E5D70}" type="pres">
      <dgm:prSet presAssocID="{9199726C-461E-474A-ADAB-8A925AFCFDAA}" presName="noGeometry" presStyleCnt="0"/>
      <dgm:spPr/>
    </dgm:pt>
    <dgm:pt modelId="{3B7D7692-0BE1-451A-9A28-6953B836EA09}" type="pres">
      <dgm:prSet presAssocID="{9199726C-461E-474A-ADAB-8A925AFCFDAA}" presName="childTextVisible" presStyleLbl="bgAccFollowNode1" presStyleIdx="2" presStyleCnt="3">
        <dgm:presLayoutVars>
          <dgm:bulletEnabled val="1"/>
        </dgm:presLayoutVars>
      </dgm:prSet>
      <dgm:spPr/>
    </dgm:pt>
    <dgm:pt modelId="{9C34A9DB-6118-432C-BE67-D610F8C964BB}" type="pres">
      <dgm:prSet presAssocID="{9199726C-461E-474A-ADAB-8A925AFCFDAA}" presName="childTextHidden" presStyleLbl="bgAccFollowNode1" presStyleIdx="2" presStyleCnt="3"/>
      <dgm:spPr/>
    </dgm:pt>
    <dgm:pt modelId="{B2CB4093-0EFF-4E48-B062-53764341B9FB}" type="pres">
      <dgm:prSet presAssocID="{9199726C-461E-474A-ADAB-8A925AFCFDA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EE62515D-74B8-45AF-A4F0-C8E2F47D0432}" type="presOf" srcId="{F3458639-2C5C-4FB2-BCBC-FFFAA2E225EB}" destId="{1A51859B-A762-4773-ACF5-62E25738BCB7}" srcOrd="0" destOrd="0" presId="urn:microsoft.com/office/officeart/2005/8/layout/hProcess6"/>
    <dgm:cxn modelId="{F6065B74-60CF-47F2-8CCE-4F3B72ED3D5D}" type="presOf" srcId="{F3458639-2C5C-4FB2-BCBC-FFFAA2E225EB}" destId="{B7735629-B3BF-41B3-9856-2B442592C24E}" srcOrd="1" destOrd="0" presId="urn:microsoft.com/office/officeart/2005/8/layout/hProcess6"/>
    <dgm:cxn modelId="{82BA8D79-88FB-48CC-8589-B69242940A6C}" srcId="{E0F90739-0B2B-4006-992F-73C2AC4C4D33}" destId="{4E79106D-7A81-4D20-A200-DBD678140EAB}" srcOrd="0" destOrd="0" parTransId="{B8689D28-6F10-42AF-9E63-EA4F1042304C}" sibTransId="{EDC0B87A-4091-4631-AEC3-EABDCF99C8E8}"/>
    <dgm:cxn modelId="{F5A6F9B1-26B8-49DE-A56B-E5E55F99844F}" srcId="{C9626CF1-6B89-4A8A-90B5-1F5C25FA5D9B}" destId="{9199726C-461E-474A-ADAB-8A925AFCFDAA}" srcOrd="2" destOrd="0" parTransId="{7FC04701-C9C9-421A-A1EC-352EF2801576}" sibTransId="{0CB0F652-77D1-4A0C-B880-43248446EBB7}"/>
    <dgm:cxn modelId="{1E4A56B2-8D15-4440-A852-3D5C649164A1}" srcId="{4B6193DF-0E41-4CA1-A4F1-80799EE28B2E}" destId="{F3458639-2C5C-4FB2-BCBC-FFFAA2E225EB}" srcOrd="0" destOrd="0" parTransId="{08FAC9FA-9F76-4CA6-9692-BB79E42DA028}" sibTransId="{D6DAB069-9570-496D-B47B-9A1794C6247F}"/>
    <dgm:cxn modelId="{65D37F9C-BD79-4D01-838B-B48385E68BB4}" type="presOf" srcId="{E1501E37-783E-44FC-BBD1-8EF9CBD9CC47}" destId="{3B7D7692-0BE1-451A-9A28-6953B836EA09}" srcOrd="0" destOrd="0" presId="urn:microsoft.com/office/officeart/2005/8/layout/hProcess6"/>
    <dgm:cxn modelId="{7ADFE4DC-2A35-465E-8A11-E2E1B69166E2}" srcId="{C9626CF1-6B89-4A8A-90B5-1F5C25FA5D9B}" destId="{4B6193DF-0E41-4CA1-A4F1-80799EE28B2E}" srcOrd="0" destOrd="0" parTransId="{C0FAC65A-9F02-4182-BE98-6A9EB89C2EA0}" sibTransId="{F6B72576-F1D1-40BE-915A-4B188411E1EE}"/>
    <dgm:cxn modelId="{B9EB4999-6FB4-4969-84C0-649FAACE89D6}" type="presOf" srcId="{E1501E37-783E-44FC-BBD1-8EF9CBD9CC47}" destId="{9C34A9DB-6118-432C-BE67-D610F8C964BB}" srcOrd="1" destOrd="0" presId="urn:microsoft.com/office/officeart/2005/8/layout/hProcess6"/>
    <dgm:cxn modelId="{24AFE87D-0568-4418-B1DC-3B4839C2A041}" type="presOf" srcId="{4B6193DF-0E41-4CA1-A4F1-80799EE28B2E}" destId="{A40A86A6-4CE1-4FDD-9D18-3A53DDBE2433}" srcOrd="0" destOrd="0" presId="urn:microsoft.com/office/officeart/2005/8/layout/hProcess6"/>
    <dgm:cxn modelId="{EE9E1995-CC6B-4C05-9D54-003666BF741A}" type="presOf" srcId="{E0F90739-0B2B-4006-992F-73C2AC4C4D33}" destId="{1021AF3B-CA01-4EB1-8741-DE6514800F53}" srcOrd="0" destOrd="0" presId="urn:microsoft.com/office/officeart/2005/8/layout/hProcess6"/>
    <dgm:cxn modelId="{5F3112CA-5231-45A6-B688-8B56BA1B7FE3}" type="presOf" srcId="{9199726C-461E-474A-ADAB-8A925AFCFDAA}" destId="{B2CB4093-0EFF-4E48-B062-53764341B9FB}" srcOrd="0" destOrd="0" presId="urn:microsoft.com/office/officeart/2005/8/layout/hProcess6"/>
    <dgm:cxn modelId="{E74FF4F8-35DB-4402-BA25-C1EAFD1816A9}" srcId="{9199726C-461E-474A-ADAB-8A925AFCFDAA}" destId="{E1501E37-783E-44FC-BBD1-8EF9CBD9CC47}" srcOrd="0" destOrd="0" parTransId="{229AE7D5-F3F9-45C8-8F6A-EAA88DBD4898}" sibTransId="{F098AC4A-3741-43C9-93D6-DBBF1F7A4F5F}"/>
    <dgm:cxn modelId="{906F3144-61C5-47F3-9BA5-C53792563C06}" type="presOf" srcId="{4E79106D-7A81-4D20-A200-DBD678140EAB}" destId="{99F9AAFF-0F19-4746-8071-2ACB040A46E4}" srcOrd="0" destOrd="0" presId="urn:microsoft.com/office/officeart/2005/8/layout/hProcess6"/>
    <dgm:cxn modelId="{C7A503F5-25BA-4DC1-8522-3F9865E64B29}" srcId="{C9626CF1-6B89-4A8A-90B5-1F5C25FA5D9B}" destId="{E0F90739-0B2B-4006-992F-73C2AC4C4D33}" srcOrd="1" destOrd="0" parTransId="{0C14558A-BEBF-41EF-95D3-FD93D7035B8C}" sibTransId="{593B4FBE-F60F-44A1-8B88-8EDA84C853B3}"/>
    <dgm:cxn modelId="{B4078704-5ACB-4831-AC24-1B91A48A3B87}" type="presOf" srcId="{C9626CF1-6B89-4A8A-90B5-1F5C25FA5D9B}" destId="{39C15C92-B871-446A-89D5-8C0F4E47C244}" srcOrd="0" destOrd="0" presId="urn:microsoft.com/office/officeart/2005/8/layout/hProcess6"/>
    <dgm:cxn modelId="{2E243E59-48EB-4F2B-AB2C-A3CD9B7E8BAE}" type="presOf" srcId="{4E79106D-7A81-4D20-A200-DBD678140EAB}" destId="{C84BF8A7-E3AA-4E1F-8B46-02BCB414DD1C}" srcOrd="1" destOrd="0" presId="urn:microsoft.com/office/officeart/2005/8/layout/hProcess6"/>
    <dgm:cxn modelId="{0376BE31-86E4-4841-9EE1-FF50ECCA525B}" type="presParOf" srcId="{39C15C92-B871-446A-89D5-8C0F4E47C244}" destId="{45963BEA-E8CC-4DDF-B686-F73444CABD4B}" srcOrd="0" destOrd="0" presId="urn:microsoft.com/office/officeart/2005/8/layout/hProcess6"/>
    <dgm:cxn modelId="{0014D306-E86E-41B5-95AB-3E1AE3E926AE}" type="presParOf" srcId="{45963BEA-E8CC-4DDF-B686-F73444CABD4B}" destId="{F893BE80-949A-47BF-A60B-7BBD092BA422}" srcOrd="0" destOrd="0" presId="urn:microsoft.com/office/officeart/2005/8/layout/hProcess6"/>
    <dgm:cxn modelId="{C2979728-9D68-42C0-B5DC-47421ED7F335}" type="presParOf" srcId="{45963BEA-E8CC-4DDF-B686-F73444CABD4B}" destId="{1A51859B-A762-4773-ACF5-62E25738BCB7}" srcOrd="1" destOrd="0" presId="urn:microsoft.com/office/officeart/2005/8/layout/hProcess6"/>
    <dgm:cxn modelId="{A2B55BF9-0F8D-439B-BFD5-6D824A2E5398}" type="presParOf" srcId="{45963BEA-E8CC-4DDF-B686-F73444CABD4B}" destId="{B7735629-B3BF-41B3-9856-2B442592C24E}" srcOrd="2" destOrd="0" presId="urn:microsoft.com/office/officeart/2005/8/layout/hProcess6"/>
    <dgm:cxn modelId="{EAECCC6E-5485-4F96-A397-355C4A866A0E}" type="presParOf" srcId="{45963BEA-E8CC-4DDF-B686-F73444CABD4B}" destId="{A40A86A6-4CE1-4FDD-9D18-3A53DDBE2433}" srcOrd="3" destOrd="0" presId="urn:microsoft.com/office/officeart/2005/8/layout/hProcess6"/>
    <dgm:cxn modelId="{1C98C092-319E-4902-A994-D2D69CA06FBD}" type="presParOf" srcId="{39C15C92-B871-446A-89D5-8C0F4E47C244}" destId="{51AABAB3-C498-4ED0-BE89-6B4B9EFB373F}" srcOrd="1" destOrd="0" presId="urn:microsoft.com/office/officeart/2005/8/layout/hProcess6"/>
    <dgm:cxn modelId="{2CDC1C52-376A-4523-A9DF-357CD6732A26}" type="presParOf" srcId="{39C15C92-B871-446A-89D5-8C0F4E47C244}" destId="{38142D3F-DB4F-45A6-BC65-D3E5257CB3E0}" srcOrd="2" destOrd="0" presId="urn:microsoft.com/office/officeart/2005/8/layout/hProcess6"/>
    <dgm:cxn modelId="{5A5866C6-7DE6-4610-B4C9-C4B2E813A9BD}" type="presParOf" srcId="{38142D3F-DB4F-45A6-BC65-D3E5257CB3E0}" destId="{91DA2546-04C8-4390-81A9-D23A26CD60B2}" srcOrd="0" destOrd="0" presId="urn:microsoft.com/office/officeart/2005/8/layout/hProcess6"/>
    <dgm:cxn modelId="{B472C23A-AA03-4668-B1C5-48E27C196097}" type="presParOf" srcId="{38142D3F-DB4F-45A6-BC65-D3E5257CB3E0}" destId="{99F9AAFF-0F19-4746-8071-2ACB040A46E4}" srcOrd="1" destOrd="0" presId="urn:microsoft.com/office/officeart/2005/8/layout/hProcess6"/>
    <dgm:cxn modelId="{14D30EE1-284B-48B1-80EE-9793C9581B0C}" type="presParOf" srcId="{38142D3F-DB4F-45A6-BC65-D3E5257CB3E0}" destId="{C84BF8A7-E3AA-4E1F-8B46-02BCB414DD1C}" srcOrd="2" destOrd="0" presId="urn:microsoft.com/office/officeart/2005/8/layout/hProcess6"/>
    <dgm:cxn modelId="{665EF257-27D7-415D-823D-BB19DE0A36F1}" type="presParOf" srcId="{38142D3F-DB4F-45A6-BC65-D3E5257CB3E0}" destId="{1021AF3B-CA01-4EB1-8741-DE6514800F53}" srcOrd="3" destOrd="0" presId="urn:microsoft.com/office/officeart/2005/8/layout/hProcess6"/>
    <dgm:cxn modelId="{91F6B308-BE5A-42DC-9176-BE32729D97E4}" type="presParOf" srcId="{39C15C92-B871-446A-89D5-8C0F4E47C244}" destId="{6024AAD3-BBA1-43B0-B99B-AFAF2EB4EE09}" srcOrd="3" destOrd="0" presId="urn:microsoft.com/office/officeart/2005/8/layout/hProcess6"/>
    <dgm:cxn modelId="{5ADF0F18-0592-4B81-9063-57488B6B6DDF}" type="presParOf" srcId="{39C15C92-B871-446A-89D5-8C0F4E47C244}" destId="{E363601E-FA04-43DF-9A54-6BB8A9D1DE04}" srcOrd="4" destOrd="0" presId="urn:microsoft.com/office/officeart/2005/8/layout/hProcess6"/>
    <dgm:cxn modelId="{8492643B-4A21-49D8-89BD-BD46B53F10BB}" type="presParOf" srcId="{E363601E-FA04-43DF-9A54-6BB8A9D1DE04}" destId="{855B2C69-E6DE-4596-BBB6-1960732E5D70}" srcOrd="0" destOrd="0" presId="urn:microsoft.com/office/officeart/2005/8/layout/hProcess6"/>
    <dgm:cxn modelId="{711B8F83-8A05-47DB-AE5D-2AC4CF8F90F0}" type="presParOf" srcId="{E363601E-FA04-43DF-9A54-6BB8A9D1DE04}" destId="{3B7D7692-0BE1-451A-9A28-6953B836EA09}" srcOrd="1" destOrd="0" presId="urn:microsoft.com/office/officeart/2005/8/layout/hProcess6"/>
    <dgm:cxn modelId="{F6B01147-1A1E-4868-B9C3-FB6BE2731878}" type="presParOf" srcId="{E363601E-FA04-43DF-9A54-6BB8A9D1DE04}" destId="{9C34A9DB-6118-432C-BE67-D610F8C964BB}" srcOrd="2" destOrd="0" presId="urn:microsoft.com/office/officeart/2005/8/layout/hProcess6"/>
    <dgm:cxn modelId="{F1607FA5-F160-46A3-BA85-0912030FD4FC}" type="presParOf" srcId="{E363601E-FA04-43DF-9A54-6BB8A9D1DE04}" destId="{B2CB4093-0EFF-4E48-B062-53764341B9F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A4B309-94EA-4303-B8DF-12D9EC60418C}" type="doc">
      <dgm:prSet loTypeId="urn:microsoft.com/office/officeart/2005/8/layout/hProcess3" loCatId="process" qsTypeId="urn:microsoft.com/office/officeart/2005/8/quickstyle/simple1" qsCatId="simple" csTypeId="urn:microsoft.com/office/officeart/2005/8/colors/accent3_4" csCatId="accent3" phldr="1"/>
      <dgm:spPr/>
    </dgm:pt>
    <dgm:pt modelId="{5CE386CD-781C-461D-80A2-9EB592E932BD}">
      <dgm:prSet phldrT="[Szöveg]" custT="1"/>
      <dgm:spPr/>
      <dgm:t>
        <a:bodyPr/>
        <a:lstStyle/>
        <a:p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 </a:t>
          </a:r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rays</a:t>
          </a:r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get</a:t>
          </a:r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solar</a:t>
          </a:r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panel</a:t>
          </a:r>
        </a:p>
      </dgm:t>
    </dgm:pt>
    <dgm:pt modelId="{BF73B4DC-54AF-43D3-B593-B8F0B292655B}" type="parTrans" cxnId="{080B9463-5BBF-492E-97E0-A6C58CB68A20}">
      <dgm:prSet/>
      <dgm:spPr/>
      <dgm:t>
        <a:bodyPr/>
        <a:lstStyle/>
        <a:p>
          <a:endParaRPr lang="hu-H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6D43F-54DE-4815-89CB-4BBF8D5F6F0A}" type="sibTrans" cxnId="{080B9463-5BBF-492E-97E0-A6C58CB68A20}">
      <dgm:prSet/>
      <dgm:spPr/>
      <dgm:t>
        <a:bodyPr/>
        <a:lstStyle/>
        <a:p>
          <a:endParaRPr lang="hu-H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DAA4C-4BFD-45B4-B662-FEDA0E4B99E5}">
      <dgm:prSet phldrT="[Szöveg]" custT="1"/>
      <dgm:spPr/>
      <dgm:t>
        <a:bodyPr/>
        <a:lstStyle/>
        <a:p>
          <a:r>
            <a:rPr lang="hu-HU" sz="3200" b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Producing</a:t>
          </a:r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</a:t>
          </a:r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battery</a:t>
          </a:r>
          <a:endParaRPr lang="hu-HU" sz="3200" b="1" dirty="0">
            <a:solidFill>
              <a:srgbClr val="00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C59E9-A9C3-41C2-8A78-C1C42189C4AB}" type="parTrans" cxnId="{6EAC15BA-487D-4214-A756-55CE64B07CDA}">
      <dgm:prSet/>
      <dgm:spPr/>
      <dgm:t>
        <a:bodyPr/>
        <a:lstStyle/>
        <a:p>
          <a:endParaRPr lang="hu-H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0952A-3D52-4527-9503-2096940F709B}" type="sibTrans" cxnId="{6EAC15BA-487D-4214-A756-55CE64B07CDA}">
      <dgm:prSet/>
      <dgm:spPr/>
      <dgm:t>
        <a:bodyPr/>
        <a:lstStyle/>
        <a:p>
          <a:endParaRPr lang="hu-H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83073-D760-4C11-9233-4A97DA268959}">
      <dgm:prSet phldrT="[Szöveg]" custT="1"/>
      <dgm:spPr/>
      <dgm:t>
        <a:bodyPr/>
        <a:lstStyle/>
        <a:p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Ventilator</a:t>
          </a:r>
          <a:r>
            <a:rPr lang="hu-HU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is </a:t>
          </a:r>
          <a:r>
            <a:rPr lang="hu-HU" sz="3200" b="1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turning</a:t>
          </a:r>
          <a:endParaRPr lang="hu-HU" sz="3200" b="1" dirty="0">
            <a:solidFill>
              <a:srgbClr val="00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6FE38-0209-4F8B-B7D1-6FA7BB069C3F}" type="parTrans" cxnId="{28B96711-882C-4F91-802F-6600610F1367}">
      <dgm:prSet/>
      <dgm:spPr/>
      <dgm:t>
        <a:bodyPr/>
        <a:lstStyle/>
        <a:p>
          <a:endParaRPr lang="hu-H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EA51B-3879-4C00-A8F9-EF0C6710C9E5}" type="sibTrans" cxnId="{28B96711-882C-4F91-802F-6600610F1367}">
      <dgm:prSet/>
      <dgm:spPr/>
      <dgm:t>
        <a:bodyPr/>
        <a:lstStyle/>
        <a:p>
          <a:endParaRPr lang="hu-H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FC507-9FE6-4755-BB61-526E7513B1C6}" type="pres">
      <dgm:prSet presAssocID="{F7A4B309-94EA-4303-B8DF-12D9EC60418C}" presName="Name0" presStyleCnt="0">
        <dgm:presLayoutVars>
          <dgm:dir/>
          <dgm:animLvl val="lvl"/>
          <dgm:resizeHandles val="exact"/>
        </dgm:presLayoutVars>
      </dgm:prSet>
      <dgm:spPr/>
    </dgm:pt>
    <dgm:pt modelId="{BCBA32E1-5EE2-41D1-B3BC-D0171A675439}" type="pres">
      <dgm:prSet presAssocID="{F7A4B309-94EA-4303-B8DF-12D9EC60418C}" presName="dummy" presStyleCnt="0"/>
      <dgm:spPr/>
    </dgm:pt>
    <dgm:pt modelId="{40454EE3-7BB3-4530-B5E8-8E72E30F86FD}" type="pres">
      <dgm:prSet presAssocID="{F7A4B309-94EA-4303-B8DF-12D9EC60418C}" presName="linH" presStyleCnt="0"/>
      <dgm:spPr/>
    </dgm:pt>
    <dgm:pt modelId="{F81D2ABF-8600-47A7-A24F-2CE7A9865C80}" type="pres">
      <dgm:prSet presAssocID="{F7A4B309-94EA-4303-B8DF-12D9EC60418C}" presName="padding1" presStyleCnt="0"/>
      <dgm:spPr/>
    </dgm:pt>
    <dgm:pt modelId="{C0BE4A02-7B97-4059-9EDE-0D9A5C30022F}" type="pres">
      <dgm:prSet presAssocID="{5CE386CD-781C-461D-80A2-9EB592E932BD}" presName="linV" presStyleCnt="0"/>
      <dgm:spPr/>
    </dgm:pt>
    <dgm:pt modelId="{1B5DA0EA-1FF3-4E64-9274-A738BF79E887}" type="pres">
      <dgm:prSet presAssocID="{5CE386CD-781C-461D-80A2-9EB592E932BD}" presName="spVertical1" presStyleCnt="0"/>
      <dgm:spPr/>
    </dgm:pt>
    <dgm:pt modelId="{D1D0453A-1DCC-4154-9E58-BAB013354F6E}" type="pres">
      <dgm:prSet presAssocID="{5CE386CD-781C-461D-80A2-9EB592E932BD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95C38AB-5995-40D8-8FE1-38C744AFC0E2}" type="pres">
      <dgm:prSet presAssocID="{5CE386CD-781C-461D-80A2-9EB592E932BD}" presName="spVertical2" presStyleCnt="0"/>
      <dgm:spPr/>
    </dgm:pt>
    <dgm:pt modelId="{FD7E5BD1-66B5-49A1-8100-7C42312BB807}" type="pres">
      <dgm:prSet presAssocID="{5CE386CD-781C-461D-80A2-9EB592E932BD}" presName="spVertical3" presStyleCnt="0"/>
      <dgm:spPr/>
    </dgm:pt>
    <dgm:pt modelId="{3BC96569-A325-4829-B268-7A1F7C48AE66}" type="pres">
      <dgm:prSet presAssocID="{4E76D43F-54DE-4815-89CB-4BBF8D5F6F0A}" presName="space" presStyleCnt="0"/>
      <dgm:spPr/>
    </dgm:pt>
    <dgm:pt modelId="{85B50EB4-80E8-4CC1-8F4D-217B1E9440FC}" type="pres">
      <dgm:prSet presAssocID="{995DAA4C-4BFD-45B4-B662-FEDA0E4B99E5}" presName="linV" presStyleCnt="0"/>
      <dgm:spPr/>
    </dgm:pt>
    <dgm:pt modelId="{4EC542F4-F997-478F-B758-18E7376F013E}" type="pres">
      <dgm:prSet presAssocID="{995DAA4C-4BFD-45B4-B662-FEDA0E4B99E5}" presName="spVertical1" presStyleCnt="0"/>
      <dgm:spPr/>
    </dgm:pt>
    <dgm:pt modelId="{9D5CAA3B-F365-4371-A371-126C993C5D33}" type="pres">
      <dgm:prSet presAssocID="{995DAA4C-4BFD-45B4-B662-FEDA0E4B99E5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3683697-75A6-4D7E-8BFA-BBE600E8FEC3}" type="pres">
      <dgm:prSet presAssocID="{995DAA4C-4BFD-45B4-B662-FEDA0E4B99E5}" presName="spVertical2" presStyleCnt="0"/>
      <dgm:spPr/>
    </dgm:pt>
    <dgm:pt modelId="{4B33ADBC-9BFB-4398-9BE5-A7926C5EA8CD}" type="pres">
      <dgm:prSet presAssocID="{995DAA4C-4BFD-45B4-B662-FEDA0E4B99E5}" presName="spVertical3" presStyleCnt="0"/>
      <dgm:spPr/>
    </dgm:pt>
    <dgm:pt modelId="{D4D97BA0-7F21-4DC9-A011-6D7784600EFA}" type="pres">
      <dgm:prSet presAssocID="{13F0952A-3D52-4527-9503-2096940F709B}" presName="space" presStyleCnt="0"/>
      <dgm:spPr/>
    </dgm:pt>
    <dgm:pt modelId="{BDD18AA5-BE09-4880-AAAC-ACD394A6F3DB}" type="pres">
      <dgm:prSet presAssocID="{FC583073-D760-4C11-9233-4A97DA268959}" presName="linV" presStyleCnt="0"/>
      <dgm:spPr/>
    </dgm:pt>
    <dgm:pt modelId="{553E5889-9134-424B-AB18-BB8EC8144770}" type="pres">
      <dgm:prSet presAssocID="{FC583073-D760-4C11-9233-4A97DA268959}" presName="spVertical1" presStyleCnt="0"/>
      <dgm:spPr/>
    </dgm:pt>
    <dgm:pt modelId="{E20F6B27-AB5A-4F17-9793-FC49D583FB3E}" type="pres">
      <dgm:prSet presAssocID="{FC583073-D760-4C11-9233-4A97DA268959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2438EB6-280A-4A15-893E-1E7A1C47E5A0}" type="pres">
      <dgm:prSet presAssocID="{FC583073-D760-4C11-9233-4A97DA268959}" presName="spVertical2" presStyleCnt="0"/>
      <dgm:spPr/>
    </dgm:pt>
    <dgm:pt modelId="{A1E08477-B4CD-4B78-A270-541D0413ECF3}" type="pres">
      <dgm:prSet presAssocID="{FC583073-D760-4C11-9233-4A97DA268959}" presName="spVertical3" presStyleCnt="0"/>
      <dgm:spPr/>
    </dgm:pt>
    <dgm:pt modelId="{4AF1A870-D4F5-4774-99C8-12E36844E675}" type="pres">
      <dgm:prSet presAssocID="{F7A4B309-94EA-4303-B8DF-12D9EC60418C}" presName="padding2" presStyleCnt="0"/>
      <dgm:spPr/>
    </dgm:pt>
    <dgm:pt modelId="{BDCAAE5F-8850-4039-8693-89EA2A4CEB08}" type="pres">
      <dgm:prSet presAssocID="{F7A4B309-94EA-4303-B8DF-12D9EC60418C}" presName="negArrow" presStyleCnt="0"/>
      <dgm:spPr/>
    </dgm:pt>
    <dgm:pt modelId="{85716567-D116-4594-8FCD-695717B6633C}" type="pres">
      <dgm:prSet presAssocID="{F7A4B309-94EA-4303-B8DF-12D9EC60418C}" presName="backgroundArrow" presStyleLbl="node1" presStyleIdx="0" presStyleCnt="1" custLinFactNeighborX="-39885" custLinFactNeighborY="40569"/>
      <dgm:spPr/>
    </dgm:pt>
  </dgm:ptLst>
  <dgm:cxnLst>
    <dgm:cxn modelId="{62473053-2AD3-4239-8708-DAC9ABD4B75A}" type="presOf" srcId="{5CE386CD-781C-461D-80A2-9EB592E932BD}" destId="{D1D0453A-1DCC-4154-9E58-BAB013354F6E}" srcOrd="0" destOrd="0" presId="urn:microsoft.com/office/officeart/2005/8/layout/hProcess3"/>
    <dgm:cxn modelId="{8ED3C967-276F-45BA-A03C-25A48ED891DF}" type="presOf" srcId="{F7A4B309-94EA-4303-B8DF-12D9EC60418C}" destId="{697FC507-9FE6-4755-BB61-526E7513B1C6}" srcOrd="0" destOrd="0" presId="urn:microsoft.com/office/officeart/2005/8/layout/hProcess3"/>
    <dgm:cxn modelId="{28B96711-882C-4F91-802F-6600610F1367}" srcId="{F7A4B309-94EA-4303-B8DF-12D9EC60418C}" destId="{FC583073-D760-4C11-9233-4A97DA268959}" srcOrd="2" destOrd="0" parTransId="{DF26FE38-0209-4F8B-B7D1-6FA7BB069C3F}" sibTransId="{2DBEA51B-3879-4C00-A8F9-EF0C6710C9E5}"/>
    <dgm:cxn modelId="{0E2F7F6F-659B-442B-B071-5D2F8BBF6831}" type="presOf" srcId="{FC583073-D760-4C11-9233-4A97DA268959}" destId="{E20F6B27-AB5A-4F17-9793-FC49D583FB3E}" srcOrd="0" destOrd="0" presId="urn:microsoft.com/office/officeart/2005/8/layout/hProcess3"/>
    <dgm:cxn modelId="{088DBED4-B2F2-4BF2-9195-F677DC386015}" type="presOf" srcId="{995DAA4C-4BFD-45B4-B662-FEDA0E4B99E5}" destId="{9D5CAA3B-F365-4371-A371-126C993C5D33}" srcOrd="0" destOrd="0" presId="urn:microsoft.com/office/officeart/2005/8/layout/hProcess3"/>
    <dgm:cxn modelId="{6EAC15BA-487D-4214-A756-55CE64B07CDA}" srcId="{F7A4B309-94EA-4303-B8DF-12D9EC60418C}" destId="{995DAA4C-4BFD-45B4-B662-FEDA0E4B99E5}" srcOrd="1" destOrd="0" parTransId="{90BC59E9-A9C3-41C2-8A78-C1C42189C4AB}" sibTransId="{13F0952A-3D52-4527-9503-2096940F709B}"/>
    <dgm:cxn modelId="{080B9463-5BBF-492E-97E0-A6C58CB68A20}" srcId="{F7A4B309-94EA-4303-B8DF-12D9EC60418C}" destId="{5CE386CD-781C-461D-80A2-9EB592E932BD}" srcOrd="0" destOrd="0" parTransId="{BF73B4DC-54AF-43D3-B593-B8F0B292655B}" sibTransId="{4E76D43F-54DE-4815-89CB-4BBF8D5F6F0A}"/>
    <dgm:cxn modelId="{3D9FB47A-B4F4-4B6A-9EFE-ADCED83D359F}" type="presParOf" srcId="{697FC507-9FE6-4755-BB61-526E7513B1C6}" destId="{BCBA32E1-5EE2-41D1-B3BC-D0171A675439}" srcOrd="0" destOrd="0" presId="urn:microsoft.com/office/officeart/2005/8/layout/hProcess3"/>
    <dgm:cxn modelId="{7EA374E0-347A-4E04-BD00-ABE056CD9BE3}" type="presParOf" srcId="{697FC507-9FE6-4755-BB61-526E7513B1C6}" destId="{40454EE3-7BB3-4530-B5E8-8E72E30F86FD}" srcOrd="1" destOrd="0" presId="urn:microsoft.com/office/officeart/2005/8/layout/hProcess3"/>
    <dgm:cxn modelId="{6EB94039-39C8-444A-844D-E5D70BA84370}" type="presParOf" srcId="{40454EE3-7BB3-4530-B5E8-8E72E30F86FD}" destId="{F81D2ABF-8600-47A7-A24F-2CE7A9865C80}" srcOrd="0" destOrd="0" presId="urn:microsoft.com/office/officeart/2005/8/layout/hProcess3"/>
    <dgm:cxn modelId="{0A9A01E4-B675-4384-BF42-90D57A62BBE5}" type="presParOf" srcId="{40454EE3-7BB3-4530-B5E8-8E72E30F86FD}" destId="{C0BE4A02-7B97-4059-9EDE-0D9A5C30022F}" srcOrd="1" destOrd="0" presId="urn:microsoft.com/office/officeart/2005/8/layout/hProcess3"/>
    <dgm:cxn modelId="{998B8CD6-3DA7-486D-A299-83A146CC8881}" type="presParOf" srcId="{C0BE4A02-7B97-4059-9EDE-0D9A5C30022F}" destId="{1B5DA0EA-1FF3-4E64-9274-A738BF79E887}" srcOrd="0" destOrd="0" presId="urn:microsoft.com/office/officeart/2005/8/layout/hProcess3"/>
    <dgm:cxn modelId="{DB6CBDD7-F458-4AC0-BC77-98CF2E112ADC}" type="presParOf" srcId="{C0BE4A02-7B97-4059-9EDE-0D9A5C30022F}" destId="{D1D0453A-1DCC-4154-9E58-BAB013354F6E}" srcOrd="1" destOrd="0" presId="urn:microsoft.com/office/officeart/2005/8/layout/hProcess3"/>
    <dgm:cxn modelId="{EECEF447-CD44-4121-A906-72BC1475F2C2}" type="presParOf" srcId="{C0BE4A02-7B97-4059-9EDE-0D9A5C30022F}" destId="{E95C38AB-5995-40D8-8FE1-38C744AFC0E2}" srcOrd="2" destOrd="0" presId="urn:microsoft.com/office/officeart/2005/8/layout/hProcess3"/>
    <dgm:cxn modelId="{B1D19B0F-D0C5-494B-A2C2-6B7CE9404513}" type="presParOf" srcId="{C0BE4A02-7B97-4059-9EDE-0D9A5C30022F}" destId="{FD7E5BD1-66B5-49A1-8100-7C42312BB807}" srcOrd="3" destOrd="0" presId="urn:microsoft.com/office/officeart/2005/8/layout/hProcess3"/>
    <dgm:cxn modelId="{AB208D36-C145-437A-B3B7-D7FE70EF50B9}" type="presParOf" srcId="{40454EE3-7BB3-4530-B5E8-8E72E30F86FD}" destId="{3BC96569-A325-4829-B268-7A1F7C48AE66}" srcOrd="2" destOrd="0" presId="urn:microsoft.com/office/officeart/2005/8/layout/hProcess3"/>
    <dgm:cxn modelId="{D1CBC374-00D9-41F5-A880-EE5F53FF2DA6}" type="presParOf" srcId="{40454EE3-7BB3-4530-B5E8-8E72E30F86FD}" destId="{85B50EB4-80E8-4CC1-8F4D-217B1E9440FC}" srcOrd="3" destOrd="0" presId="urn:microsoft.com/office/officeart/2005/8/layout/hProcess3"/>
    <dgm:cxn modelId="{DD06F09D-E057-4375-803E-3D0F48FEF207}" type="presParOf" srcId="{85B50EB4-80E8-4CC1-8F4D-217B1E9440FC}" destId="{4EC542F4-F997-478F-B758-18E7376F013E}" srcOrd="0" destOrd="0" presId="urn:microsoft.com/office/officeart/2005/8/layout/hProcess3"/>
    <dgm:cxn modelId="{2DC00CC9-2FBB-4908-B74B-E0F813A46F0F}" type="presParOf" srcId="{85B50EB4-80E8-4CC1-8F4D-217B1E9440FC}" destId="{9D5CAA3B-F365-4371-A371-126C993C5D33}" srcOrd="1" destOrd="0" presId="urn:microsoft.com/office/officeart/2005/8/layout/hProcess3"/>
    <dgm:cxn modelId="{AB4A37EB-C67A-4C2A-B711-2895A398AF5B}" type="presParOf" srcId="{85B50EB4-80E8-4CC1-8F4D-217B1E9440FC}" destId="{03683697-75A6-4D7E-8BFA-BBE600E8FEC3}" srcOrd="2" destOrd="0" presId="urn:microsoft.com/office/officeart/2005/8/layout/hProcess3"/>
    <dgm:cxn modelId="{9545A750-C731-4737-92D9-277F74366125}" type="presParOf" srcId="{85B50EB4-80E8-4CC1-8F4D-217B1E9440FC}" destId="{4B33ADBC-9BFB-4398-9BE5-A7926C5EA8CD}" srcOrd="3" destOrd="0" presId="urn:microsoft.com/office/officeart/2005/8/layout/hProcess3"/>
    <dgm:cxn modelId="{B479511E-68A7-4D08-9B26-21D8CF53275A}" type="presParOf" srcId="{40454EE3-7BB3-4530-B5E8-8E72E30F86FD}" destId="{D4D97BA0-7F21-4DC9-A011-6D7784600EFA}" srcOrd="4" destOrd="0" presId="urn:microsoft.com/office/officeart/2005/8/layout/hProcess3"/>
    <dgm:cxn modelId="{295F7B42-21AC-4BC9-85AF-71C4C5F9CA2F}" type="presParOf" srcId="{40454EE3-7BB3-4530-B5E8-8E72E30F86FD}" destId="{BDD18AA5-BE09-4880-AAAC-ACD394A6F3DB}" srcOrd="5" destOrd="0" presId="urn:microsoft.com/office/officeart/2005/8/layout/hProcess3"/>
    <dgm:cxn modelId="{F35F51C8-CC32-413C-A3C1-7A95DB3D2005}" type="presParOf" srcId="{BDD18AA5-BE09-4880-AAAC-ACD394A6F3DB}" destId="{553E5889-9134-424B-AB18-BB8EC8144770}" srcOrd="0" destOrd="0" presId="urn:microsoft.com/office/officeart/2005/8/layout/hProcess3"/>
    <dgm:cxn modelId="{6A10D268-DCCE-4050-93F7-8C86CD9BAAEF}" type="presParOf" srcId="{BDD18AA5-BE09-4880-AAAC-ACD394A6F3DB}" destId="{E20F6B27-AB5A-4F17-9793-FC49D583FB3E}" srcOrd="1" destOrd="0" presId="urn:microsoft.com/office/officeart/2005/8/layout/hProcess3"/>
    <dgm:cxn modelId="{4061E9A1-D2CF-40C3-BB02-B58B895C0ADA}" type="presParOf" srcId="{BDD18AA5-BE09-4880-AAAC-ACD394A6F3DB}" destId="{32438EB6-280A-4A15-893E-1E7A1C47E5A0}" srcOrd="2" destOrd="0" presId="urn:microsoft.com/office/officeart/2005/8/layout/hProcess3"/>
    <dgm:cxn modelId="{D9E5689C-2858-4805-A942-010FD8EC5A25}" type="presParOf" srcId="{BDD18AA5-BE09-4880-AAAC-ACD394A6F3DB}" destId="{A1E08477-B4CD-4B78-A270-541D0413ECF3}" srcOrd="3" destOrd="0" presId="urn:microsoft.com/office/officeart/2005/8/layout/hProcess3"/>
    <dgm:cxn modelId="{6C4FFBBD-2980-4CE0-80A8-6E9B88C5BB54}" type="presParOf" srcId="{40454EE3-7BB3-4530-B5E8-8E72E30F86FD}" destId="{4AF1A870-D4F5-4774-99C8-12E36844E675}" srcOrd="6" destOrd="0" presId="urn:microsoft.com/office/officeart/2005/8/layout/hProcess3"/>
    <dgm:cxn modelId="{838CBFD9-CCD0-4537-A539-19879546D531}" type="presParOf" srcId="{40454EE3-7BB3-4530-B5E8-8E72E30F86FD}" destId="{BDCAAE5F-8850-4039-8693-89EA2A4CEB08}" srcOrd="7" destOrd="0" presId="urn:microsoft.com/office/officeart/2005/8/layout/hProcess3"/>
    <dgm:cxn modelId="{EC24259B-8E0C-472F-B878-10545D19BAAD}" type="presParOf" srcId="{40454EE3-7BB3-4530-B5E8-8E72E30F86FD}" destId="{85716567-D116-4594-8FCD-695717B6633C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55345-01D9-41FF-B171-0B59DD1F2FA6}">
      <dsp:nvSpPr>
        <dsp:cNvPr id="0" name=""/>
        <dsp:cNvSpPr/>
      </dsp:nvSpPr>
      <dsp:spPr>
        <a:xfrm>
          <a:off x="2359453" y="3691"/>
          <a:ext cx="3452565" cy="86314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water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falls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onto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teaspoons</a:t>
          </a:r>
          <a:endParaRPr lang="hu-HU" sz="2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84734" y="28972"/>
        <a:ext cx="3402003" cy="812579"/>
      </dsp:txXfrm>
    </dsp:sp>
    <dsp:sp modelId="{692CF113-6F02-4259-BAEB-2EF77AE1F7F5}">
      <dsp:nvSpPr>
        <dsp:cNvPr id="0" name=""/>
        <dsp:cNvSpPr/>
      </dsp:nvSpPr>
      <dsp:spPr>
        <a:xfrm rot="5400000">
          <a:off x="3923897" y="888411"/>
          <a:ext cx="323678" cy="38841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b="1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3969213" y="920779"/>
        <a:ext cx="233047" cy="226575"/>
      </dsp:txXfrm>
    </dsp:sp>
    <dsp:sp modelId="{39A00265-1097-47FD-BF7B-321E282D991B}">
      <dsp:nvSpPr>
        <dsp:cNvPr id="0" name=""/>
        <dsp:cNvSpPr/>
      </dsp:nvSpPr>
      <dsp:spPr>
        <a:xfrm>
          <a:off x="2359453" y="1298403"/>
          <a:ext cx="3452565" cy="86314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wheel starts to turning</a:t>
          </a:r>
        </a:p>
      </dsp:txBody>
      <dsp:txXfrm>
        <a:off x="2384734" y="1323684"/>
        <a:ext cx="3402003" cy="812579"/>
      </dsp:txXfrm>
    </dsp:sp>
    <dsp:sp modelId="{411C40A7-1CFE-48EE-A9B9-0EF5A0B3AC2D}">
      <dsp:nvSpPr>
        <dsp:cNvPr id="0" name=""/>
        <dsp:cNvSpPr/>
      </dsp:nvSpPr>
      <dsp:spPr>
        <a:xfrm rot="5400000">
          <a:off x="3923897" y="2183123"/>
          <a:ext cx="323678" cy="38841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b="1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3969213" y="2215491"/>
        <a:ext cx="233047" cy="226575"/>
      </dsp:txXfrm>
    </dsp:sp>
    <dsp:sp modelId="{46444907-CC0E-4FCD-8FBB-AC55AEDE91D2}">
      <dsp:nvSpPr>
        <dsp:cNvPr id="0" name=""/>
        <dsp:cNvSpPr/>
      </dsp:nvSpPr>
      <dsp:spPr>
        <a:xfrm>
          <a:off x="2359453" y="2593115"/>
          <a:ext cx="3452565" cy="86314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generator generates electricity</a:t>
          </a:r>
        </a:p>
      </dsp:txBody>
      <dsp:txXfrm>
        <a:off x="2384734" y="2618396"/>
        <a:ext cx="3402003" cy="812579"/>
      </dsp:txXfrm>
    </dsp:sp>
    <dsp:sp modelId="{821003C0-D2CC-40A2-87DA-EF56DA390E72}">
      <dsp:nvSpPr>
        <dsp:cNvPr id="0" name=""/>
        <dsp:cNvSpPr/>
      </dsp:nvSpPr>
      <dsp:spPr>
        <a:xfrm rot="5400000">
          <a:off x="3923897" y="3477835"/>
          <a:ext cx="323678" cy="38841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b="1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3969213" y="3510203"/>
        <a:ext cx="233047" cy="226575"/>
      </dsp:txXfrm>
    </dsp:sp>
    <dsp:sp modelId="{F3F97487-C671-48B1-B7F1-1E88D1586342}">
      <dsp:nvSpPr>
        <dsp:cNvPr id="0" name=""/>
        <dsp:cNvSpPr/>
      </dsp:nvSpPr>
      <dsp:spPr>
        <a:xfrm>
          <a:off x="2359453" y="3887827"/>
          <a:ext cx="3452565" cy="86314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crocodile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clip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leads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current</a:t>
          </a:r>
          <a:endParaRPr lang="hu-HU" sz="2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84734" y="3913108"/>
        <a:ext cx="3402003" cy="812579"/>
      </dsp:txXfrm>
    </dsp:sp>
    <dsp:sp modelId="{0162A1F0-0667-4886-9565-E3261047DDF1}">
      <dsp:nvSpPr>
        <dsp:cNvPr id="0" name=""/>
        <dsp:cNvSpPr/>
      </dsp:nvSpPr>
      <dsp:spPr>
        <a:xfrm rot="5400000">
          <a:off x="3923897" y="4772547"/>
          <a:ext cx="323678" cy="38841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b="1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3969213" y="4804915"/>
        <a:ext cx="233047" cy="226575"/>
      </dsp:txXfrm>
    </dsp:sp>
    <dsp:sp modelId="{CE34A2C1-34C1-4286-B4BD-49FD7CB5581A}">
      <dsp:nvSpPr>
        <dsp:cNvPr id="0" name=""/>
        <dsp:cNvSpPr/>
      </dsp:nvSpPr>
      <dsp:spPr>
        <a:xfrm>
          <a:off x="2359453" y="5182540"/>
          <a:ext cx="3452565" cy="86314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Led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diode</a:t>
          </a:r>
          <a:r>
            <a:rPr lang="hu-HU" sz="2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is </a:t>
          </a:r>
          <a:r>
            <a:rPr lang="hu-HU" sz="28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lighting</a:t>
          </a:r>
          <a:endParaRPr lang="hu-HU" sz="2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84734" y="5207821"/>
        <a:ext cx="3402003" cy="812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1859B-A762-4773-ACF5-62E25738BCB7}">
      <dsp:nvSpPr>
        <dsp:cNvPr id="0" name=""/>
        <dsp:cNvSpPr/>
      </dsp:nvSpPr>
      <dsp:spPr>
        <a:xfrm>
          <a:off x="532870" y="402188"/>
          <a:ext cx="3428923" cy="2766935"/>
        </a:xfrm>
        <a:prstGeom prst="rightArrow">
          <a:avLst>
            <a:gd name="adj1" fmla="val 70000"/>
            <a:gd name="adj2" fmla="val 5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wind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reaches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turbine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and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turbine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starts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turning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sp:txBody>
      <dsp:txXfrm>
        <a:off x="1390101" y="817228"/>
        <a:ext cx="1671600" cy="1936855"/>
      </dsp:txXfrm>
    </dsp:sp>
    <dsp:sp modelId="{A40A86A6-4CE1-4FDD-9D18-3A53DDBE2433}">
      <dsp:nvSpPr>
        <dsp:cNvPr id="0" name=""/>
        <dsp:cNvSpPr/>
      </dsp:nvSpPr>
      <dsp:spPr>
        <a:xfrm>
          <a:off x="7278" y="1038972"/>
          <a:ext cx="1493368" cy="149336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Turn</a:t>
          </a:r>
          <a:r>
            <a:rPr lang="hu-HU" sz="24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on</a:t>
          </a:r>
          <a:r>
            <a:rPr lang="hu-HU" sz="24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hair</a:t>
          </a:r>
          <a:r>
            <a:rPr lang="hu-HU" sz="24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dryer</a:t>
          </a:r>
          <a:endParaRPr lang="hu-HU" sz="24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5977" y="1257671"/>
        <a:ext cx="1055970" cy="1055970"/>
      </dsp:txXfrm>
    </dsp:sp>
    <dsp:sp modelId="{99F9AAFF-0F19-4746-8071-2ACB040A46E4}">
      <dsp:nvSpPr>
        <dsp:cNvPr id="0" name=""/>
        <dsp:cNvSpPr/>
      </dsp:nvSpPr>
      <dsp:spPr>
        <a:xfrm>
          <a:off x="4720007" y="241155"/>
          <a:ext cx="3337022" cy="3089001"/>
        </a:xfrm>
        <a:prstGeom prst="rightArrow">
          <a:avLst>
            <a:gd name="adj1" fmla="val 70000"/>
            <a:gd name="adj2" fmla="val 50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generates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electricity</a:t>
          </a:r>
          <a:endParaRPr lang="hu-H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554262" y="704505"/>
        <a:ext cx="1626798" cy="2162301"/>
      </dsp:txXfrm>
    </dsp:sp>
    <dsp:sp modelId="{1021AF3B-CA01-4EB1-8741-DE6514800F53}">
      <dsp:nvSpPr>
        <dsp:cNvPr id="0" name=""/>
        <dsp:cNvSpPr/>
      </dsp:nvSpPr>
      <dsp:spPr>
        <a:xfrm>
          <a:off x="4148465" y="1038972"/>
          <a:ext cx="1493368" cy="149336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Generator</a:t>
          </a:r>
          <a:endParaRPr lang="hu-HU" sz="24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67164" y="1257671"/>
        <a:ext cx="1055970" cy="1055970"/>
      </dsp:txXfrm>
    </dsp:sp>
    <dsp:sp modelId="{3B7D7692-0BE1-451A-9A28-6953B836EA09}">
      <dsp:nvSpPr>
        <dsp:cNvPr id="0" name=""/>
        <dsp:cNvSpPr/>
      </dsp:nvSpPr>
      <dsp:spPr>
        <a:xfrm>
          <a:off x="8990384" y="480264"/>
          <a:ext cx="2986737" cy="2610784"/>
        </a:xfrm>
        <a:prstGeom prst="rightArrow">
          <a:avLst>
            <a:gd name="adj1" fmla="val 70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Led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diode</a:t>
          </a:r>
          <a:r>
            <a:rPr lang="hu-H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is </a:t>
          </a:r>
          <a:r>
            <a:rPr lang="hu-HU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lighting</a:t>
          </a:r>
          <a:endParaRPr lang="hu-H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737068" y="871882"/>
        <a:ext cx="1456034" cy="1827548"/>
      </dsp:txXfrm>
    </dsp:sp>
    <dsp:sp modelId="{B2CB4093-0EFF-4E48-B062-53764341B9FB}">
      <dsp:nvSpPr>
        <dsp:cNvPr id="0" name=""/>
        <dsp:cNvSpPr/>
      </dsp:nvSpPr>
      <dsp:spPr>
        <a:xfrm>
          <a:off x="8243700" y="1038972"/>
          <a:ext cx="1493368" cy="149336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Led diode</a:t>
          </a:r>
        </a:p>
      </dsp:txBody>
      <dsp:txXfrm>
        <a:off x="8462399" y="1257671"/>
        <a:ext cx="1055970" cy="105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16567-D116-4594-8FCD-695717B6633C}">
      <dsp:nvSpPr>
        <dsp:cNvPr id="0" name=""/>
        <dsp:cNvSpPr/>
      </dsp:nvSpPr>
      <dsp:spPr>
        <a:xfrm>
          <a:off x="0" y="6347"/>
          <a:ext cx="11725956" cy="3888000"/>
        </a:xfrm>
        <a:prstGeom prst="rightArrow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F6B27-AB5A-4F17-9793-FC49D583FB3E}">
      <dsp:nvSpPr>
        <dsp:cNvPr id="0" name=""/>
        <dsp:cNvSpPr/>
      </dsp:nvSpPr>
      <dsp:spPr>
        <a:xfrm>
          <a:off x="7866684" y="975173"/>
          <a:ext cx="2885684" cy="19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Ventilator</a:t>
          </a: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is </a:t>
          </a: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turning</a:t>
          </a:r>
          <a:endParaRPr lang="hu-HU" sz="3200" b="1" kern="1200" dirty="0">
            <a:solidFill>
              <a:srgbClr val="00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6684" y="975173"/>
        <a:ext cx="2885684" cy="1944000"/>
      </dsp:txXfrm>
    </dsp:sp>
    <dsp:sp modelId="{9D5CAA3B-F365-4371-A371-126C993C5D33}">
      <dsp:nvSpPr>
        <dsp:cNvPr id="0" name=""/>
        <dsp:cNvSpPr/>
      </dsp:nvSpPr>
      <dsp:spPr>
        <a:xfrm>
          <a:off x="4403863" y="975173"/>
          <a:ext cx="2885684" cy="19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Producing</a:t>
          </a: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</a:t>
          </a: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battery</a:t>
          </a:r>
          <a:endParaRPr lang="hu-HU" sz="3200" b="1" kern="1200" dirty="0">
            <a:solidFill>
              <a:srgbClr val="00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863" y="975173"/>
        <a:ext cx="2885684" cy="1944000"/>
      </dsp:txXfrm>
    </dsp:sp>
    <dsp:sp modelId="{D1D0453A-1DCC-4154-9E58-BAB013354F6E}">
      <dsp:nvSpPr>
        <dsp:cNvPr id="0" name=""/>
        <dsp:cNvSpPr/>
      </dsp:nvSpPr>
      <dsp:spPr>
        <a:xfrm>
          <a:off x="941042" y="975173"/>
          <a:ext cx="2885684" cy="19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 </a:t>
          </a: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rays</a:t>
          </a: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get</a:t>
          </a: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3200" b="1" kern="1200" dirty="0" err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solar</a:t>
          </a:r>
          <a:r>
            <a:rPr lang="hu-HU" sz="3200" b="1" kern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panel</a:t>
          </a:r>
        </a:p>
      </dsp:txBody>
      <dsp:txXfrm>
        <a:off x="941042" y="975173"/>
        <a:ext cx="2885684" cy="194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4AE2F-69CD-43E0-84F4-F463BA7E0822}" type="datetimeFigureOut">
              <a:rPr lang="hu-HU" smtClean="0"/>
              <a:t>2017. 06. 18.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145B0-A310-4FF8-B4F6-4F4DC4DA06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8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145B0-A310-4FF8-B4F6-4F4DC4DA068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441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1257" y="1122363"/>
            <a:ext cx="11782697" cy="2387600"/>
          </a:xfrm>
        </p:spPr>
        <p:txBody>
          <a:bodyPr anchor="b"/>
          <a:lstStyle>
            <a:lvl1pPr algn="ctr">
              <a:defRPr sz="6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4183" y="449031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27E2-A612-4EF5-86BF-28CA137294A6}" type="datetime1">
              <a:rPr lang="hu-HU" smtClean="0"/>
              <a:t>2017. 06. 18.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63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125-3A6A-4586-B817-B944EEE4BD76}" type="datetime1">
              <a:rPr lang="hu-HU" smtClean="0"/>
              <a:t>2017. 06. 18.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95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8D5B-D222-4654-A7B2-9977C629F850}" type="datetime1">
              <a:rPr lang="hu-HU" smtClean="0"/>
              <a:t>2017. 06. 18.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92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gradFill flip="none" rotWithShape="1">
          <a:gsLst>
            <a:gs pos="0">
              <a:srgbClr val="273C18"/>
            </a:gs>
            <a:gs pos="19000">
              <a:schemeClr val="accent6">
                <a:lumMod val="50000"/>
              </a:schemeClr>
            </a:gs>
            <a:gs pos="61000">
              <a:srgbClr val="00B050"/>
            </a:gs>
            <a:gs pos="78000">
              <a:srgbClr val="2DE11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03960" y="1780381"/>
            <a:ext cx="9784080" cy="4486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0CAD-5811-4AFA-8469-D5B006E9A18C}" type="datetime1">
              <a:rPr lang="hu-HU" smtClean="0"/>
              <a:t>2017. 06. 18.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83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1511-5AC2-4368-82FF-8346219BC1E6}" type="datetime1">
              <a:rPr lang="hu-HU" smtClean="0"/>
              <a:t>2017. 06. 18.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2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2D46-BC5E-4EC9-B1ED-4036EE90F738}" type="datetime1">
              <a:rPr lang="hu-HU" smtClean="0"/>
              <a:t>2017. 06. 18.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72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5A2A-20F2-4D54-A42D-2AAF14B0A902}" type="datetime1">
              <a:rPr lang="hu-HU" smtClean="0"/>
              <a:t>2017. 06. 18.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09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B36B-9353-4179-869E-73D14B2B0567}" type="datetime1">
              <a:rPr lang="hu-HU" smtClean="0"/>
              <a:t>2017. 06. 18.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12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A778-BA35-4D90-B7A0-22D87BDEACBF}" type="datetime1">
              <a:rPr lang="hu-HU" smtClean="0"/>
              <a:t>2017. 06. 18.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9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BC3-29FD-46FF-BF61-308E149ACACD}" type="datetime1">
              <a:rPr lang="hu-HU" smtClean="0"/>
              <a:t>2017. 06. 18.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28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B46F-66EA-4913-826E-E7E9B7AAE8A5}" type="datetime1">
              <a:rPr lang="hu-HU" smtClean="0"/>
              <a:t>2017. 06. 18.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84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73C18"/>
            </a:gs>
            <a:gs pos="19000">
              <a:schemeClr val="accent6">
                <a:lumMod val="50000"/>
              </a:schemeClr>
            </a:gs>
            <a:gs pos="61000">
              <a:srgbClr val="00B050"/>
            </a:gs>
            <a:gs pos="87000">
              <a:srgbClr val="2DE11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-1" y="365125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-1" y="1690688"/>
            <a:ext cx="12192001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EE4C76-010D-420E-BC14-1EC286A640FC}" type="datetime1">
              <a:rPr lang="hu-HU" smtClean="0"/>
              <a:t>2017. 06. 18.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355183" y="6461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8A2DA1-6066-44F9-B329-2E0CFA15E921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5" y="-1"/>
            <a:ext cx="2603865" cy="6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" y="0"/>
            <a:ext cx="12191999" cy="212422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Development of renewable energy models for children education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2319" y="2958633"/>
            <a:ext cx="9144000" cy="3502855"/>
          </a:xfrm>
        </p:spPr>
        <p:txBody>
          <a:bodyPr>
            <a:normAutofit/>
          </a:bodyPr>
          <a:lstStyle/>
          <a:p>
            <a:r>
              <a:rPr lang="hu-H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Vivien Balog</a:t>
            </a:r>
          </a:p>
          <a:p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tutor: Carmen Ibáñez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Usach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energies tutor: Jose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Segarra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Murria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development tutor: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Vicent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Querol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tutor: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Imre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Baják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supervisor: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Zsuzsanna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Kray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43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035040" y="928468"/>
            <a:ext cx="6156960" cy="5929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6035040" cy="2729132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3.2. </a:t>
            </a:r>
            <a:r>
              <a:rPr lang="hu-HU" dirty="0" err="1">
                <a:solidFill>
                  <a:schemeClr val="bg1"/>
                </a:solidFill>
              </a:rPr>
              <a:t>Previous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eolic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option </a:t>
            </a:r>
            <a:r>
              <a:rPr lang="hu-HU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4233" y="2970849"/>
            <a:ext cx="4372333" cy="2051318"/>
          </a:xfrm>
        </p:spPr>
        <p:txBody>
          <a:bodyPr/>
          <a:lstStyle/>
          <a:p>
            <a:r>
              <a:rPr lang="en-GB" dirty="0"/>
              <a:t>Initial design of </a:t>
            </a:r>
            <a:r>
              <a:rPr lang="hu-HU" dirty="0" err="1"/>
              <a:t>the</a:t>
            </a:r>
            <a:r>
              <a:rPr lang="en-GB" dirty="0"/>
              <a:t> model</a:t>
            </a:r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10</a:t>
            </a:fld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928468"/>
            <a:ext cx="6156960" cy="5898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04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825218" y="829994"/>
            <a:ext cx="7366782" cy="6028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4825219" cy="2293669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3.3. </a:t>
            </a:r>
            <a:r>
              <a:rPr lang="hu-HU" dirty="0" err="1">
                <a:solidFill>
                  <a:schemeClr val="bg1"/>
                </a:solidFill>
              </a:rPr>
              <a:t>Previous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eolic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r>
              <a:rPr lang="en-GB" dirty="0">
                <a:solidFill>
                  <a:schemeClr val="bg1"/>
                </a:solidFill>
              </a:rPr>
              <a:t> option </a:t>
            </a:r>
            <a:r>
              <a:rPr lang="hu-HU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6431" y="2928646"/>
            <a:ext cx="2940149" cy="1995047"/>
          </a:xfrm>
        </p:spPr>
        <p:txBody>
          <a:bodyPr/>
          <a:lstStyle/>
          <a:p>
            <a:r>
              <a:rPr lang="en-GB" dirty="0"/>
              <a:t>Initial design of </a:t>
            </a:r>
            <a:r>
              <a:rPr lang="hu-HU" dirty="0" err="1"/>
              <a:t>the</a:t>
            </a:r>
            <a:r>
              <a:rPr lang="en-GB" dirty="0"/>
              <a:t> model</a:t>
            </a:r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11</a:t>
            </a:fld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7" y="798606"/>
            <a:ext cx="7366783" cy="60280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: lekerekített 7"/>
          <p:cNvSpPr/>
          <p:nvPr/>
        </p:nvSpPr>
        <p:spPr>
          <a:xfrm>
            <a:off x="9264378" y="3049159"/>
            <a:ext cx="71120" cy="1041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9236438" y="2897394"/>
            <a:ext cx="118745" cy="158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15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979963" y="1399959"/>
            <a:ext cx="7212037" cy="545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23558"/>
            <a:ext cx="10522634" cy="156151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4.1. </a:t>
            </a:r>
            <a:r>
              <a:rPr lang="hu-HU" dirty="0" err="1">
                <a:solidFill>
                  <a:schemeClr val="bg1"/>
                </a:solidFill>
              </a:rPr>
              <a:t>Previous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photovoltaic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option 1.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7608" y="2800106"/>
            <a:ext cx="3122190" cy="2206063"/>
          </a:xfrm>
        </p:spPr>
        <p:txBody>
          <a:bodyPr/>
          <a:lstStyle/>
          <a:p>
            <a:r>
              <a:rPr lang="en-GB" dirty="0"/>
              <a:t>Initial design of </a:t>
            </a:r>
            <a:r>
              <a:rPr lang="hu-HU" dirty="0" err="1"/>
              <a:t>the</a:t>
            </a:r>
            <a:r>
              <a:rPr lang="en-GB" dirty="0"/>
              <a:t> model</a:t>
            </a:r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12</a:t>
            </a:fld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63" y="1399959"/>
            <a:ext cx="7160624" cy="5458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21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3255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Description of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process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13</a:t>
            </a:fld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4738921"/>
              </p:ext>
            </p:extLst>
          </p:nvPr>
        </p:nvGraphicFramePr>
        <p:xfrm>
          <a:off x="231750" y="1885520"/>
          <a:ext cx="11725956" cy="389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90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922498" y="1337436"/>
            <a:ext cx="6269502" cy="5520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874325" cy="189913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4.2. </a:t>
            </a:r>
            <a:r>
              <a:rPr lang="hu-HU" dirty="0" err="1">
                <a:solidFill>
                  <a:schemeClr val="bg1"/>
                </a:solidFill>
              </a:rPr>
              <a:t>Previous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photovoltaic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option </a:t>
            </a:r>
            <a:r>
              <a:rPr lang="hu-HU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7275" y="2575658"/>
            <a:ext cx="3263704" cy="2782838"/>
          </a:xfrm>
        </p:spPr>
        <p:txBody>
          <a:bodyPr/>
          <a:lstStyle/>
          <a:p>
            <a:r>
              <a:rPr lang="en-GB" dirty="0"/>
              <a:t>Initial design of </a:t>
            </a:r>
            <a:r>
              <a:rPr lang="hu-HU" dirty="0" err="1"/>
              <a:t>the</a:t>
            </a:r>
            <a:r>
              <a:rPr lang="en-GB" dirty="0"/>
              <a:t> model</a:t>
            </a:r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8" y="1337436"/>
            <a:ext cx="6269502" cy="5520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435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781822" y="1505243"/>
            <a:ext cx="6410178" cy="5352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0"/>
            <a:ext cx="10283483" cy="2152357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4.3. </a:t>
            </a:r>
            <a:r>
              <a:rPr lang="hu-HU" dirty="0" err="1">
                <a:solidFill>
                  <a:schemeClr val="bg1"/>
                </a:solidFill>
              </a:rPr>
              <a:t>Previous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photovoltaic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option </a:t>
            </a:r>
            <a:r>
              <a:rPr lang="hu-HU" dirty="0">
                <a:solidFill>
                  <a:schemeClr val="bg1"/>
                </a:solidFill>
              </a:rPr>
              <a:t>3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6935" y="2745375"/>
            <a:ext cx="2827608" cy="1756285"/>
          </a:xfrm>
        </p:spPr>
        <p:txBody>
          <a:bodyPr/>
          <a:lstStyle/>
          <a:p>
            <a:r>
              <a:rPr lang="en-GB" dirty="0"/>
              <a:t>Initial design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GB" dirty="0"/>
              <a:t>model</a:t>
            </a:r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2" y="1842869"/>
            <a:ext cx="6410178" cy="4983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216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12192001" cy="111134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5.1.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hydraulic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16</a:t>
            </a:fld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" y="829994"/>
            <a:ext cx="11282289" cy="5996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97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9144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5.2.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eolic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17</a:t>
            </a:fld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6" y="914400"/>
            <a:ext cx="10100603" cy="591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1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77435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5.3.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photovoltaic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18</a:t>
            </a:fld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774357"/>
            <a:ext cx="11999909" cy="605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76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86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93618" y="27502"/>
            <a:ext cx="12192001" cy="718086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2032" y="604911"/>
            <a:ext cx="11769970" cy="625309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project</a:t>
            </a:r>
            <a:endParaRPr lang="hu-HU" sz="3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</a:t>
            </a: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hu-HU" sz="3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/>
              <a:t>	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ydraulic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1.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2.2.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ydraulic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2.3.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ydraulic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eolic</a:t>
            </a: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hu-HU" sz="3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3.1.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option 1.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3.2.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option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3.3.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option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photovoltaic</a:t>
            </a: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hu-HU" sz="3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4.1.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photovoltaic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4.2.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photovoltaic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4.3.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photovoltaic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hu-HU" sz="3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5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hu-HU" sz="3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5.1.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5.2.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eolic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5.3.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photovoltaic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85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" y="0"/>
            <a:ext cx="12191999" cy="212422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Development of renewable energy models for children education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2319" y="2958633"/>
            <a:ext cx="9144000" cy="3502855"/>
          </a:xfrm>
        </p:spPr>
        <p:txBody>
          <a:bodyPr>
            <a:normAutofit/>
          </a:bodyPr>
          <a:lstStyle/>
          <a:p>
            <a:r>
              <a:rPr lang="hu-H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Vivien Balog</a:t>
            </a:r>
          </a:p>
          <a:p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tutor: Carmen Ibáñez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Usach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energies tutor: Jose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Segarra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Murria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development tutor: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Vicent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Querol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tutor: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Imre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Baják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supervisor: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Zsuzsanna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Kray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202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1. </a:t>
            </a:r>
            <a:r>
              <a:rPr lang="hu-HU" dirty="0" err="1">
                <a:solidFill>
                  <a:schemeClr val="bg1"/>
                </a:solidFill>
              </a:rPr>
              <a:t>Introduction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963" y="1294229"/>
            <a:ext cx="11690420" cy="535979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children education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case study, three models will be designed and their respective pedagogical guides will be prepared. Firstly, three different types of models will be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hydraulic,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eolic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photovoltaic energy each of them focused on a type of energy transformation process.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model selected from the literature reviewed, different features will be presented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nitial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of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aterials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escription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process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build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three new models will be designed concerning three types of energy transformation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is: m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 aware of the disadvantages of the different non-renewable sources and of the advantages of renewable energy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es.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048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3135124" y="1337436"/>
            <a:ext cx="9056875" cy="5520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9551120" cy="1532394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2.1. </a:t>
            </a:r>
            <a:r>
              <a:rPr lang="hu-HU" dirty="0" err="1">
                <a:solidFill>
                  <a:schemeClr val="bg1"/>
                </a:solidFill>
              </a:rPr>
              <a:t>Previous</a:t>
            </a:r>
            <a:r>
              <a:rPr lang="hu-HU" dirty="0">
                <a:solidFill>
                  <a:schemeClr val="bg1"/>
                </a:solidFill>
              </a:rPr>
              <a:t> h</a:t>
            </a:r>
            <a:r>
              <a:rPr lang="en-GB" dirty="0" err="1">
                <a:solidFill>
                  <a:schemeClr val="bg1"/>
                </a:solidFill>
              </a:rPr>
              <a:t>ydraulic</a:t>
            </a:r>
            <a:r>
              <a:rPr lang="en-GB" dirty="0">
                <a:solidFill>
                  <a:schemeClr val="bg1"/>
                </a:solidFill>
              </a:rPr>
              <a:t> model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option</a:t>
            </a:r>
            <a:r>
              <a:rPr lang="hu-HU" dirty="0">
                <a:solidFill>
                  <a:schemeClr val="bg1"/>
                </a:solidFill>
              </a:rPr>
              <a:t>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1354" y="2495051"/>
            <a:ext cx="2853771" cy="2443125"/>
          </a:xfrm>
        </p:spPr>
        <p:txBody>
          <a:bodyPr/>
          <a:lstStyle/>
          <a:p>
            <a:r>
              <a:rPr lang="en-GB" dirty="0"/>
              <a:t>Initial design of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the</a:t>
            </a:r>
            <a:r>
              <a:rPr lang="en-GB" dirty="0"/>
              <a:t> mode</a:t>
            </a:r>
            <a:r>
              <a:rPr lang="hu-HU" dirty="0"/>
              <a:t>l</a:t>
            </a:r>
          </a:p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4</a:t>
            </a:fld>
            <a:endParaRPr lang="hu-HU" dirty="0"/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02" y="1337436"/>
            <a:ext cx="8056098" cy="5520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71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8271"/>
            <a:ext cx="12192001" cy="95053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Description of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process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5</a:t>
            </a:fld>
            <a:endParaRPr lang="hu-H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45143762"/>
              </p:ext>
            </p:extLst>
          </p:nvPr>
        </p:nvGraphicFramePr>
        <p:xfrm>
          <a:off x="2294889" y="777239"/>
          <a:ext cx="8171473" cy="604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32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4639054" y="0"/>
            <a:ext cx="7552946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168" y="368008"/>
            <a:ext cx="3530703" cy="35006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3700" dirty="0">
                <a:solidFill>
                  <a:schemeClr val="bg1"/>
                </a:solidFill>
              </a:rPr>
              <a:t>2.2. </a:t>
            </a:r>
            <a:r>
              <a:rPr lang="hu-HU" sz="3700" dirty="0" err="1">
                <a:solidFill>
                  <a:schemeClr val="bg1"/>
                </a:solidFill>
              </a:rPr>
              <a:t>Previous</a:t>
            </a:r>
            <a:r>
              <a:rPr lang="hu-HU" sz="3700" dirty="0">
                <a:solidFill>
                  <a:schemeClr val="bg1"/>
                </a:solidFill>
              </a:rPr>
              <a:t> </a:t>
            </a:r>
            <a:r>
              <a:rPr lang="hu-HU" sz="3700" dirty="0" err="1">
                <a:solidFill>
                  <a:schemeClr val="bg1"/>
                </a:solidFill>
              </a:rPr>
              <a:t>hydraulic</a:t>
            </a:r>
            <a:r>
              <a:rPr lang="hu-HU" sz="3700" dirty="0">
                <a:solidFill>
                  <a:schemeClr val="bg1"/>
                </a:solidFill>
              </a:rPr>
              <a:t> </a:t>
            </a:r>
            <a:r>
              <a:rPr lang="hu-HU" sz="3700" dirty="0" err="1">
                <a:solidFill>
                  <a:schemeClr val="bg1"/>
                </a:solidFill>
              </a:rPr>
              <a:t>model</a:t>
            </a:r>
            <a:r>
              <a:rPr lang="hu-HU" sz="3700" dirty="0">
                <a:solidFill>
                  <a:schemeClr val="bg1"/>
                </a:solidFill>
              </a:rPr>
              <a:t> </a:t>
            </a:r>
            <a:r>
              <a:rPr lang="hu-HU" sz="3700" dirty="0" err="1">
                <a:solidFill>
                  <a:schemeClr val="bg1"/>
                </a:solidFill>
              </a:rPr>
              <a:t>option</a:t>
            </a:r>
            <a:r>
              <a:rPr lang="hu-HU" sz="3700" dirty="0">
                <a:solidFill>
                  <a:schemeClr val="bg1"/>
                </a:solidFill>
              </a:rPr>
              <a:t>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969" y="4787705"/>
            <a:ext cx="2784056" cy="1261403"/>
          </a:xfrm>
        </p:spPr>
        <p:txBody>
          <a:bodyPr>
            <a:normAutofit/>
          </a:bodyPr>
          <a:lstStyle/>
          <a:p>
            <a:r>
              <a:rPr lang="en-GB" dirty="0"/>
              <a:t>Initial design of </a:t>
            </a:r>
            <a:r>
              <a:rPr lang="hu-HU" dirty="0" err="1"/>
              <a:t>the</a:t>
            </a:r>
            <a:r>
              <a:rPr lang="en-GB" dirty="0"/>
              <a:t> model</a:t>
            </a:r>
            <a:endParaRPr lang="hu-HU" dirty="0"/>
          </a:p>
          <a:p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01" y="-1"/>
            <a:ext cx="8274799" cy="697683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694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233182" y="703386"/>
            <a:ext cx="6958818" cy="615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5345724" cy="309489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2.3. </a:t>
            </a:r>
            <a:r>
              <a:rPr lang="hu-HU" dirty="0" err="1">
                <a:solidFill>
                  <a:schemeClr val="bg1"/>
                </a:solidFill>
              </a:rPr>
              <a:t>Previous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hydraulic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option</a:t>
            </a:r>
            <a:r>
              <a:rPr lang="hu-HU" dirty="0">
                <a:solidFill>
                  <a:schemeClr val="bg1"/>
                </a:solidFill>
              </a:rPr>
              <a:t>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09738" y="3071175"/>
            <a:ext cx="3924887" cy="3655034"/>
          </a:xfrm>
        </p:spPr>
        <p:txBody>
          <a:bodyPr/>
          <a:lstStyle/>
          <a:p>
            <a:r>
              <a:rPr lang="en-GB" dirty="0"/>
              <a:t>Initial design of </a:t>
            </a:r>
            <a:r>
              <a:rPr lang="hu-HU" dirty="0" err="1"/>
              <a:t>the</a:t>
            </a:r>
            <a:r>
              <a:rPr lang="en-GB" dirty="0"/>
              <a:t> model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7</a:t>
            </a:fld>
            <a:endParaRPr lang="hu-HU" dirty="0"/>
          </a:p>
        </p:txBody>
      </p:sp>
      <p:pic>
        <p:nvPicPr>
          <p:cNvPr id="10" name="Kép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82" y="-1015002"/>
            <a:ext cx="6958819" cy="78416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/>
          <p:cNvSpPr txBox="1"/>
          <p:nvPr/>
        </p:nvSpPr>
        <p:spPr>
          <a:xfrm>
            <a:off x="10813773" y="552335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Plastic</a:t>
            </a:r>
            <a:r>
              <a:rPr 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spoons</a:t>
            </a:r>
            <a:endParaRPr lang="hu-H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4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36234" y="914400"/>
            <a:ext cx="7155766" cy="5943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684" y="98083"/>
            <a:ext cx="9218413" cy="1113898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</a:rPr>
              <a:t>3.1. </a:t>
            </a:r>
            <a:r>
              <a:rPr lang="hu-HU" dirty="0" err="1">
                <a:solidFill>
                  <a:schemeClr val="bg1"/>
                </a:solidFill>
              </a:rPr>
              <a:t>Previous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eolic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option 1.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2115" y="3056650"/>
            <a:ext cx="3933372" cy="2561998"/>
          </a:xfrm>
        </p:spPr>
        <p:txBody>
          <a:bodyPr/>
          <a:lstStyle/>
          <a:p>
            <a:r>
              <a:rPr lang="en-GB" dirty="0"/>
              <a:t>Initial design of </a:t>
            </a:r>
            <a:r>
              <a:rPr lang="hu-HU" dirty="0" err="1"/>
              <a:t>the</a:t>
            </a:r>
            <a:r>
              <a:rPr lang="en-GB" dirty="0"/>
              <a:t> model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8</a:t>
            </a:fld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34" y="914401"/>
            <a:ext cx="7155765" cy="5943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72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59984"/>
            <a:ext cx="12192001" cy="13255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Description of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process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2DA1-6066-44F9-B329-2E0CFA15E921}" type="slidenum">
              <a:rPr lang="hu-HU" smtClean="0"/>
              <a:t>9</a:t>
            </a:fld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91700265"/>
              </p:ext>
            </p:extLst>
          </p:nvPr>
        </p:nvGraphicFramePr>
        <p:xfrm>
          <a:off x="113982" y="2237861"/>
          <a:ext cx="11984401" cy="357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33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464</Words>
  <Application>Microsoft Office PowerPoint</Application>
  <PresentationFormat>Szélesvásznú</PresentationFormat>
  <Paragraphs>109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Office-téma</vt:lpstr>
      <vt:lpstr>Development of renewable energy models for children education</vt:lpstr>
      <vt:lpstr>Outline</vt:lpstr>
      <vt:lpstr>1. Introduction</vt:lpstr>
      <vt:lpstr>2.1. Previous hydraulic model option 1.</vt:lpstr>
      <vt:lpstr>Description of the process</vt:lpstr>
      <vt:lpstr>2.2. Previous hydraulic model option 2.</vt:lpstr>
      <vt:lpstr>2.3. Previous hydraulic model option 3.</vt:lpstr>
      <vt:lpstr>3.1. Previous eolic model option 1. </vt:lpstr>
      <vt:lpstr>Description of the process</vt:lpstr>
      <vt:lpstr>3.2. Previous eolic model option 2.</vt:lpstr>
      <vt:lpstr>3.3. Previous eolic model option 3.</vt:lpstr>
      <vt:lpstr>4.1. Previous photovoltaic model option 1.</vt:lpstr>
      <vt:lpstr>Description of the process</vt:lpstr>
      <vt:lpstr>4.2. Previous photovoltaic model option 2.</vt:lpstr>
      <vt:lpstr>4.3. Previous photovoltaic model option 3.</vt:lpstr>
      <vt:lpstr>5.1. Final hydraulic model</vt:lpstr>
      <vt:lpstr>5.2. Final eolic model</vt:lpstr>
      <vt:lpstr>5.3. Final photovoltaic model</vt:lpstr>
      <vt:lpstr>Thank you!</vt:lpstr>
      <vt:lpstr>Development of renewable energy models for children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renewable energy models for children education</dc:title>
  <dc:creator>v</dc:creator>
  <cp:lastModifiedBy>v</cp:lastModifiedBy>
  <cp:revision>78</cp:revision>
  <dcterms:created xsi:type="dcterms:W3CDTF">2017-04-23T11:47:55Z</dcterms:created>
  <dcterms:modified xsi:type="dcterms:W3CDTF">2017-06-18T18:17:46Z</dcterms:modified>
</cp:coreProperties>
</file>