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2017.07.02.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2738735"/>
          </a:xfrm>
        </p:spPr>
        <p:txBody>
          <a:bodyPr/>
          <a:lstStyle/>
          <a:p>
            <a:r>
              <a:rPr lang="hu-HU" i="1" dirty="0" err="1" smtClean="0">
                <a:latin typeface="Baskerville Old Face" pitchFamily="18" charset="0"/>
              </a:rPr>
              <a:t>Biomass</a:t>
            </a:r>
            <a:r>
              <a:rPr lang="hu-HU" i="1" dirty="0" smtClean="0">
                <a:latin typeface="Baskerville Old Face" pitchFamily="18" charset="0"/>
              </a:rPr>
              <a:t> </a:t>
            </a:r>
            <a:r>
              <a:rPr lang="hu-HU" i="1" dirty="0" err="1" smtClean="0">
                <a:latin typeface="Baskerville Old Face" pitchFamily="18" charset="0"/>
              </a:rPr>
              <a:t>boiler</a:t>
            </a:r>
            <a:r>
              <a:rPr lang="hu-HU" i="1" dirty="0" smtClean="0">
                <a:latin typeface="Baskerville Old Face" pitchFamily="18" charset="0"/>
              </a:rPr>
              <a:t> </a:t>
            </a:r>
            <a:r>
              <a:rPr lang="hu-HU" i="1" dirty="0" err="1" smtClean="0">
                <a:latin typeface="Baskerville Old Face" pitchFamily="18" charset="0"/>
              </a:rPr>
              <a:t>planning</a:t>
            </a:r>
            <a:r>
              <a:rPr lang="hu-HU" i="1" dirty="0" smtClean="0">
                <a:latin typeface="Baskerville Old Face" pitchFamily="18" charset="0"/>
              </a:rPr>
              <a:t> </a:t>
            </a:r>
            <a:r>
              <a:rPr lang="hu-HU" i="1" dirty="0" err="1" smtClean="0">
                <a:latin typeface="Baskerville Old Face" pitchFamily="18" charset="0"/>
              </a:rPr>
              <a:t>in</a:t>
            </a:r>
            <a:r>
              <a:rPr lang="hu-HU" i="1" dirty="0" smtClean="0">
                <a:latin typeface="Baskerville Old Face" pitchFamily="18" charset="0"/>
              </a:rPr>
              <a:t> Bp.,</a:t>
            </a:r>
            <a:br>
              <a:rPr lang="hu-HU" i="1" dirty="0" smtClean="0">
                <a:latin typeface="Baskerville Old Face" pitchFamily="18" charset="0"/>
              </a:rPr>
            </a:br>
            <a:r>
              <a:rPr lang="hu-HU" i="1" dirty="0" err="1" smtClean="0">
                <a:latin typeface="Baskerville Old Face" pitchFamily="18" charset="0"/>
              </a:rPr>
              <a:t>Forestry</a:t>
            </a:r>
            <a:r>
              <a:rPr lang="hu-HU" i="1" dirty="0" smtClean="0">
                <a:latin typeface="Baskerville Old Face" pitchFamily="18" charset="0"/>
              </a:rPr>
              <a:t> Co.</a:t>
            </a:r>
            <a:endParaRPr lang="hu-HU" i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l"/>
            <a:r>
              <a:rPr lang="hu-HU" i="1" u="sng" dirty="0" err="1" smtClean="0"/>
              <a:t>Biomass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Made </a:t>
            </a:r>
            <a:r>
              <a:rPr lang="hu-HU" i="1" dirty="0" err="1" smtClean="0"/>
              <a:t>by</a:t>
            </a:r>
            <a:r>
              <a:rPr lang="hu-HU" i="1" dirty="0" smtClean="0"/>
              <a:t> </a:t>
            </a:r>
            <a:r>
              <a:rPr lang="hu-HU" i="1" dirty="0" err="1" smtClean="0"/>
              <a:t>plants</a:t>
            </a:r>
            <a:endParaRPr lang="hu-HU" i="1" dirty="0" smtClean="0"/>
          </a:p>
          <a:p>
            <a:endParaRPr lang="hu-HU" i="1" dirty="0" smtClean="0"/>
          </a:p>
          <a:p>
            <a:r>
              <a:rPr lang="hu-HU" i="1" dirty="0" err="1" smtClean="0"/>
              <a:t>It’s</a:t>
            </a:r>
            <a:r>
              <a:rPr lang="hu-HU" i="1" dirty="0" smtClean="0"/>
              <a:t> </a:t>
            </a:r>
            <a:r>
              <a:rPr lang="hu-HU" i="1" dirty="0" err="1" smtClean="0"/>
              <a:t>call</a:t>
            </a:r>
            <a:r>
              <a:rPr lang="hu-HU" i="1" dirty="0" smtClean="0"/>
              <a:t> </a:t>
            </a:r>
            <a:r>
              <a:rPr lang="hu-HU" i="1" dirty="0" err="1" smtClean="0"/>
              <a:t>pellet</a:t>
            </a:r>
            <a:r>
              <a:rPr lang="hu-HU" i="1" dirty="0" smtClean="0"/>
              <a:t>, chips, </a:t>
            </a:r>
            <a:r>
              <a:rPr lang="hu-HU" i="1" dirty="0" err="1" smtClean="0"/>
              <a:t>biomass</a:t>
            </a:r>
            <a:endParaRPr lang="hu-HU" i="1" dirty="0" smtClean="0"/>
          </a:p>
          <a:p>
            <a:endParaRPr lang="hu-HU" i="1" dirty="0" smtClean="0"/>
          </a:p>
          <a:p>
            <a:r>
              <a:rPr lang="hu-HU" i="1" dirty="0" err="1" smtClean="0"/>
              <a:t>Methods</a:t>
            </a:r>
            <a:r>
              <a:rPr lang="hu-HU" i="1" dirty="0" smtClean="0"/>
              <a:t>: </a:t>
            </a:r>
            <a:r>
              <a:rPr lang="hu-HU" i="1" dirty="0" err="1" smtClean="0"/>
              <a:t>cutting</a:t>
            </a:r>
            <a:r>
              <a:rPr lang="hu-HU" i="1" dirty="0" smtClean="0"/>
              <a:t>, </a:t>
            </a:r>
            <a:r>
              <a:rPr lang="hu-HU" i="1" dirty="0" err="1" smtClean="0"/>
              <a:t>transporting</a:t>
            </a:r>
            <a:r>
              <a:rPr lang="hu-HU" i="1" dirty="0" smtClean="0"/>
              <a:t>, </a:t>
            </a:r>
            <a:r>
              <a:rPr lang="hu-HU" i="1" dirty="0" err="1" smtClean="0"/>
              <a:t>drying</a:t>
            </a:r>
            <a:r>
              <a:rPr lang="hu-HU" i="1" dirty="0" smtClean="0"/>
              <a:t>, 			   </a:t>
            </a:r>
            <a:r>
              <a:rPr lang="hu-HU" i="1" dirty="0" err="1" smtClean="0"/>
              <a:t>burning</a:t>
            </a:r>
            <a:r>
              <a:rPr lang="hu-HU" i="1" dirty="0" smtClean="0"/>
              <a:t> </a:t>
            </a:r>
            <a:endParaRPr lang="hu-H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i="1" u="sng" dirty="0" smtClean="0"/>
              <a:t>Szentendre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I </a:t>
            </a:r>
            <a:r>
              <a:rPr lang="hu-HU" i="1" dirty="0" err="1" smtClean="0"/>
              <a:t>spent</a:t>
            </a:r>
            <a:r>
              <a:rPr lang="hu-HU" i="1" dirty="0" smtClean="0"/>
              <a:t> 2 </a:t>
            </a:r>
            <a:r>
              <a:rPr lang="hu-HU" i="1" dirty="0" err="1" smtClean="0"/>
              <a:t>months</a:t>
            </a:r>
            <a:r>
              <a:rPr lang="hu-HU" i="1" dirty="0" smtClean="0"/>
              <a:t> </a:t>
            </a:r>
            <a:r>
              <a:rPr lang="hu-HU" i="1" dirty="0" err="1" smtClean="0"/>
              <a:t>in</a:t>
            </a:r>
            <a:r>
              <a:rPr lang="hu-HU" i="1" dirty="0" smtClean="0"/>
              <a:t> </a:t>
            </a:r>
            <a:r>
              <a:rPr lang="hu-HU" i="1" dirty="0" err="1" smtClean="0"/>
              <a:t>this</a:t>
            </a:r>
            <a:r>
              <a:rPr lang="hu-HU" i="1" dirty="0" smtClean="0"/>
              <a:t> city, </a:t>
            </a:r>
            <a:r>
              <a:rPr lang="hu-HU" i="1" dirty="0" err="1" smtClean="0"/>
              <a:t>near</a:t>
            </a:r>
            <a:r>
              <a:rPr lang="hu-HU" i="1" dirty="0" smtClean="0"/>
              <a:t> Bp.</a:t>
            </a:r>
          </a:p>
          <a:p>
            <a:endParaRPr lang="hu-HU" dirty="0" smtClean="0"/>
          </a:p>
          <a:p>
            <a:r>
              <a:rPr lang="hu-HU" i="1" dirty="0" smtClean="0"/>
              <a:t>I </a:t>
            </a:r>
            <a:r>
              <a:rPr lang="hu-HU" i="1" dirty="0" err="1" smtClean="0"/>
              <a:t>worked</a:t>
            </a:r>
            <a:r>
              <a:rPr lang="hu-HU" i="1" dirty="0" smtClean="0"/>
              <a:t> </a:t>
            </a:r>
            <a:r>
              <a:rPr lang="hu-HU" i="1" dirty="0" err="1" smtClean="0"/>
              <a:t>with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Forestry’s</a:t>
            </a:r>
            <a:r>
              <a:rPr lang="hu-HU" i="1" dirty="0" smtClean="0"/>
              <a:t> </a:t>
            </a:r>
            <a:r>
              <a:rPr lang="hu-HU" i="1" dirty="0" err="1" smtClean="0"/>
              <a:t>biomass</a:t>
            </a:r>
            <a:r>
              <a:rPr lang="hu-HU" i="1" dirty="0" smtClean="0"/>
              <a:t> </a:t>
            </a:r>
            <a:r>
              <a:rPr lang="hu-HU" i="1" dirty="0" err="1" smtClean="0"/>
              <a:t>boiler</a:t>
            </a:r>
            <a:r>
              <a:rPr lang="hu-HU" i="1" dirty="0" smtClean="0"/>
              <a:t> </a:t>
            </a:r>
            <a:r>
              <a:rPr lang="hu-HU" i="1" dirty="0" err="1" smtClean="0"/>
              <a:t>workers</a:t>
            </a:r>
            <a:r>
              <a:rPr lang="hu-HU" i="1" dirty="0" smtClean="0"/>
              <a:t>.</a:t>
            </a:r>
          </a:p>
          <a:p>
            <a:endParaRPr lang="hu-HU" dirty="0" smtClean="0"/>
          </a:p>
          <a:p>
            <a:r>
              <a:rPr lang="hu-HU" i="1" dirty="0" smtClean="0"/>
              <a:t>I </a:t>
            </a:r>
            <a:r>
              <a:rPr lang="hu-HU" i="1" dirty="0" err="1" smtClean="0"/>
              <a:t>was</a:t>
            </a:r>
            <a:r>
              <a:rPr lang="hu-HU" i="1" dirty="0" smtClean="0"/>
              <a:t> </a:t>
            </a:r>
            <a:r>
              <a:rPr lang="hu-HU" i="1" dirty="0" err="1" smtClean="0"/>
              <a:t>not</a:t>
            </a:r>
            <a:r>
              <a:rPr lang="hu-HU" i="1" dirty="0" smtClean="0"/>
              <a:t> </a:t>
            </a:r>
            <a:r>
              <a:rPr lang="hu-HU" i="1" dirty="0" err="1" smtClean="0"/>
              <a:t>only</a:t>
            </a:r>
            <a:r>
              <a:rPr lang="hu-HU" i="1" dirty="0" smtClean="0"/>
              <a:t> </a:t>
            </a:r>
            <a:r>
              <a:rPr lang="hu-HU" i="1" dirty="0" err="1" smtClean="0"/>
              <a:t>spectacular</a:t>
            </a:r>
            <a:r>
              <a:rPr lang="hu-HU" i="1" dirty="0" smtClean="0"/>
              <a:t>.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i="1" u="sng" dirty="0" err="1" smtClean="0"/>
              <a:t>My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case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study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err="1" smtClean="0"/>
              <a:t>My</a:t>
            </a:r>
            <a:r>
              <a:rPr lang="hu-HU" i="1" dirty="0" smtClean="0"/>
              <a:t> </a:t>
            </a:r>
            <a:r>
              <a:rPr lang="hu-HU" i="1" dirty="0" err="1" smtClean="0"/>
              <a:t>job</a:t>
            </a:r>
            <a:r>
              <a:rPr lang="hu-HU" i="1" dirty="0" smtClean="0"/>
              <a:t> </a:t>
            </a:r>
            <a:r>
              <a:rPr lang="hu-HU" i="1" dirty="0" err="1" smtClean="0"/>
              <a:t>was</a:t>
            </a:r>
            <a:r>
              <a:rPr lang="hu-HU" i="1" dirty="0" smtClean="0"/>
              <a:t> </a:t>
            </a:r>
            <a:r>
              <a:rPr lang="hu-HU" i="1" dirty="0" err="1" smtClean="0"/>
              <a:t>make</a:t>
            </a:r>
            <a:r>
              <a:rPr lang="hu-HU" i="1" dirty="0" smtClean="0"/>
              <a:t> a </a:t>
            </a:r>
            <a:r>
              <a:rPr lang="hu-HU" i="1" dirty="0" err="1" smtClean="0"/>
              <a:t>case</a:t>
            </a:r>
            <a:r>
              <a:rPr lang="hu-HU" i="1" dirty="0" smtClean="0"/>
              <a:t> </a:t>
            </a:r>
            <a:r>
              <a:rPr lang="hu-HU" i="1" dirty="0" err="1" smtClean="0"/>
              <a:t>study</a:t>
            </a:r>
            <a:r>
              <a:rPr lang="hu-HU" i="1" dirty="0" smtClean="0"/>
              <a:t> </a:t>
            </a:r>
            <a:r>
              <a:rPr lang="hu-HU" i="1" dirty="0" err="1" smtClean="0"/>
              <a:t>about</a:t>
            </a:r>
            <a:r>
              <a:rPr lang="hu-HU" i="1" dirty="0" smtClean="0"/>
              <a:t> </a:t>
            </a:r>
            <a:r>
              <a:rPr lang="hu-HU" i="1" dirty="0" err="1" smtClean="0"/>
              <a:t>my</a:t>
            </a:r>
            <a:r>
              <a:rPr lang="hu-HU" i="1" dirty="0" smtClean="0"/>
              <a:t> 2 </a:t>
            </a:r>
            <a:r>
              <a:rPr lang="hu-HU" i="1" dirty="0" err="1" smtClean="0"/>
              <a:t>months</a:t>
            </a:r>
            <a:r>
              <a:rPr lang="hu-HU" i="1" dirty="0" smtClean="0"/>
              <a:t>.</a:t>
            </a:r>
          </a:p>
          <a:p>
            <a:endParaRPr lang="hu-HU" dirty="0" smtClean="0"/>
          </a:p>
          <a:p>
            <a:r>
              <a:rPr lang="hu-HU" i="1" dirty="0" smtClean="0"/>
              <a:t>I </a:t>
            </a:r>
            <a:r>
              <a:rPr lang="hu-HU" i="1" dirty="0" err="1" smtClean="0"/>
              <a:t>have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write</a:t>
            </a:r>
            <a:r>
              <a:rPr lang="hu-HU" i="1" dirty="0" smtClean="0"/>
              <a:t> a </a:t>
            </a:r>
            <a:r>
              <a:rPr lang="hu-HU" i="1" dirty="0" err="1" smtClean="0"/>
              <a:t>case</a:t>
            </a:r>
            <a:r>
              <a:rPr lang="hu-HU" i="1" dirty="0" smtClean="0"/>
              <a:t> </a:t>
            </a:r>
            <a:r>
              <a:rPr lang="hu-HU" i="1" dirty="0" err="1" smtClean="0"/>
              <a:t>study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I </a:t>
            </a:r>
            <a:r>
              <a:rPr lang="hu-HU" i="1" dirty="0" err="1" smtClean="0"/>
              <a:t>plan</a:t>
            </a:r>
            <a:r>
              <a:rPr lang="hu-HU" i="1" dirty="0" smtClean="0"/>
              <a:t> a </a:t>
            </a:r>
            <a:r>
              <a:rPr lang="hu-HU" i="1" dirty="0" err="1" smtClean="0"/>
              <a:t>new</a:t>
            </a:r>
            <a:r>
              <a:rPr lang="hu-HU" i="1" dirty="0" smtClean="0"/>
              <a:t> </a:t>
            </a:r>
            <a:r>
              <a:rPr lang="hu-HU" i="1" dirty="0" err="1" smtClean="0"/>
              <a:t>biomass</a:t>
            </a:r>
            <a:r>
              <a:rPr lang="hu-HU" i="1" dirty="0" smtClean="0"/>
              <a:t> </a:t>
            </a:r>
            <a:r>
              <a:rPr lang="hu-HU" i="1" dirty="0" err="1" smtClean="0"/>
              <a:t>boiler</a:t>
            </a:r>
            <a:r>
              <a:rPr lang="hu-HU" i="1" dirty="0" smtClean="0"/>
              <a:t> </a:t>
            </a:r>
            <a:r>
              <a:rPr lang="hu-HU" i="1" dirty="0" err="1" smtClean="0"/>
              <a:t>in</a:t>
            </a:r>
            <a:r>
              <a:rPr lang="hu-HU" i="1" dirty="0" smtClean="0"/>
              <a:t> Bp., </a:t>
            </a:r>
            <a:r>
              <a:rPr lang="hu-HU" i="1" dirty="0" err="1" smtClean="0"/>
              <a:t>Forestry</a:t>
            </a:r>
            <a:r>
              <a:rPr lang="hu-HU" i="1" dirty="0" smtClean="0"/>
              <a:t>’ building.</a:t>
            </a:r>
          </a:p>
          <a:p>
            <a:endParaRPr lang="hu-HU" dirty="0" smtClean="0"/>
          </a:p>
          <a:p>
            <a:r>
              <a:rPr lang="hu-HU" i="1" dirty="0" smtClean="0"/>
              <a:t>I </a:t>
            </a:r>
            <a:r>
              <a:rPr lang="hu-HU" i="1" dirty="0" err="1" smtClean="0"/>
              <a:t>calculated</a:t>
            </a:r>
            <a:r>
              <a:rPr lang="hu-HU" i="1" dirty="0" smtClean="0"/>
              <a:t> </a:t>
            </a:r>
            <a:r>
              <a:rPr lang="hu-HU" i="1" dirty="0" err="1" smtClean="0"/>
              <a:t>until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planning</a:t>
            </a:r>
            <a:r>
              <a:rPr lang="hu-HU" i="1" dirty="0" smtClean="0"/>
              <a:t> </a:t>
            </a:r>
            <a:r>
              <a:rPr lang="hu-HU" i="1" dirty="0" err="1" smtClean="0"/>
              <a:t>for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future</a:t>
            </a:r>
            <a:r>
              <a:rPr lang="hu-HU" i="1" dirty="0" smtClean="0"/>
              <a:t> </a:t>
            </a:r>
            <a:r>
              <a:rPr lang="hu-HU" i="1" smtClean="0"/>
              <a:t>generation.</a:t>
            </a:r>
            <a:endParaRPr lang="hu-H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r>
              <a:rPr lang="hu-HU" i="1" u="sng" dirty="0" err="1" smtClean="0"/>
              <a:t>Thank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you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for</a:t>
            </a:r>
            <a:r>
              <a:rPr lang="hu-HU" i="1" u="sng" dirty="0" smtClean="0"/>
              <a:t> </a:t>
            </a:r>
            <a:r>
              <a:rPr lang="hu-HU" i="1" u="sng" dirty="0" err="1" smtClean="0"/>
              <a:t>attention</a:t>
            </a:r>
            <a:r>
              <a:rPr lang="hu-HU" i="1" u="sng" dirty="0" smtClean="0"/>
              <a:t>!</a:t>
            </a:r>
            <a:endParaRPr lang="hu-HU" i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Diavetítés a képernyőre (4:3 oldalarány)</PresentationFormat>
  <Paragraphs>20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Biomass boiler planning in Bp., Forestry Co.</vt:lpstr>
      <vt:lpstr>Biomass</vt:lpstr>
      <vt:lpstr>Szentendre</vt:lpstr>
      <vt:lpstr>My case study</vt:lpstr>
      <vt:lpstr>Thank you for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Biomass boiler planning in Bp., Forestry Co.</dc:title>
  <dc:creator>Dóri</dc:creator>
  <cp:lastModifiedBy>User</cp:lastModifiedBy>
  <cp:revision>1</cp:revision>
  <dcterms:created xsi:type="dcterms:W3CDTF">2017-07-02T18:56:36Z</dcterms:created>
  <dcterms:modified xsi:type="dcterms:W3CDTF">2017-07-02T19:19:39Z</dcterms:modified>
</cp:coreProperties>
</file>